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0" r:id="rId3"/>
    <p:sldId id="260" r:id="rId4"/>
    <p:sldId id="261" r:id="rId5"/>
    <p:sldId id="266" r:id="rId6"/>
    <p:sldId id="273" r:id="rId7"/>
    <p:sldId id="274" r:id="rId8"/>
    <p:sldId id="271" r:id="rId9"/>
    <p:sldId id="275" r:id="rId10"/>
    <p:sldId id="277" r:id="rId11"/>
    <p:sldId id="278" r:id="rId12"/>
    <p:sldId id="280" r:id="rId13"/>
    <p:sldId id="281" r:id="rId14"/>
    <p:sldId id="279" r:id="rId15"/>
    <p:sldId id="264" r:id="rId16"/>
    <p:sldId id="262" r:id="rId17"/>
    <p:sldId id="265" r:id="rId18"/>
    <p:sldId id="267" r:id="rId19"/>
    <p:sldId id="268" r:id="rId20"/>
    <p:sldId id="269" r:id="rId21"/>
    <p:sldId id="28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2B80D-9E08-462D-BCAD-F4D30FABC86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2703D-A815-4B5E-9441-3503D52BF8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17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2703D-A815-4B5E-9441-3503D52BF8F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29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9E59F3-C0CC-4B8E-8F4C-7AC1A85C49D0}" type="datetimeFigureOut">
              <a:rPr lang="de-DE" smtClean="0"/>
              <a:t>01.03.2016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237FED-311E-44F7-BFCD-BF06C2FB060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Treffen der Faunistischen AG in Zeven</a:t>
            </a:r>
          </a:p>
          <a:p>
            <a:r>
              <a:rPr lang="de-DE" dirty="0" smtClean="0"/>
              <a:t>28.02.2016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23528" y="678810"/>
            <a:ext cx="6705600" cy="136815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Gänseerfassung in Niedersachsen 2016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8447"/>
            <a:ext cx="7331852" cy="49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Erfassungszeitraum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Revierbesetzung &amp; Paarbildung: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Ende März bis Anfang April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r>
              <a:rPr lang="de-DE" dirty="0"/>
              <a:t>Eiablage: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Anfang April bis Anfang Juni </a:t>
            </a:r>
            <a:r>
              <a:rPr lang="de-DE" dirty="0" smtClean="0"/>
              <a:t>(ggf. bereits im März)</a:t>
            </a:r>
          </a:p>
          <a:p>
            <a:pPr marL="365760" lvl="1" indent="0">
              <a:buNone/>
            </a:pPr>
            <a:endParaRPr lang="de-DE" dirty="0" smtClean="0"/>
          </a:p>
          <a:p>
            <a:r>
              <a:rPr lang="de-DE" dirty="0"/>
              <a:t>Jungenaufzucht: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Anfang Mai bis Mitte Juni </a:t>
            </a:r>
            <a:r>
              <a:rPr lang="de-DE" dirty="0" smtClean="0"/>
              <a:t>(ggf</a:t>
            </a:r>
            <a:r>
              <a:rPr lang="de-DE" dirty="0"/>
              <a:t>. </a:t>
            </a:r>
            <a:r>
              <a:rPr lang="de-DE" dirty="0" smtClean="0"/>
              <a:t>schon </a:t>
            </a:r>
            <a:r>
              <a:rPr lang="de-DE" dirty="0"/>
              <a:t>Ende </a:t>
            </a:r>
            <a:r>
              <a:rPr lang="de-DE" dirty="0" smtClean="0"/>
              <a:t>April)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182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Bild von Mathias </a:t>
            </a:r>
            <a:r>
              <a:rPr lang="de-DE" dirty="0" err="1" smtClean="0"/>
              <a:t>Siebner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Nilgans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b="4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54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Nicht verwechseln!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5428"/>
            <a:ext cx="3886200" cy="3363851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74" y="2438400"/>
            <a:ext cx="3860651" cy="3510880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Nilgans</a:t>
            </a:r>
            <a:endParaRPr lang="de-DE" sz="2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Rostgans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249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Absoluter Opportunist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67544" y="1752600"/>
            <a:ext cx="2088232" cy="43434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Nistplatzwahl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Boden- Frei- oder Höhlenbrüter (auch Bauwerke)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 Brutplatz sehr wachsam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18" y="1752600"/>
            <a:ext cx="5647764" cy="4419600"/>
          </a:xfrm>
        </p:spPr>
      </p:pic>
    </p:spTree>
    <p:extLst>
      <p:ext uri="{BB962C8B-B14F-4D97-AF65-F5344CB8AC3E}">
        <p14:creationId xmlns:p14="http://schemas.microsoft.com/office/powerpoint/2010/main" val="6021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Erfassungszeitraum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endParaRPr lang="de-DE" sz="4000" b="1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de-DE" sz="4000" b="1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de-DE" sz="4000" b="1" dirty="0" smtClean="0">
                <a:solidFill>
                  <a:srgbClr val="FF0000"/>
                </a:solidFill>
              </a:rPr>
              <a:t>Permanent!</a:t>
            </a:r>
          </a:p>
          <a:p>
            <a:pPr marL="365760" lvl="1" indent="0">
              <a:buNone/>
            </a:pPr>
            <a:r>
              <a:rPr lang="de-DE" sz="4000" b="1" dirty="0" smtClean="0">
                <a:solidFill>
                  <a:srgbClr val="FF0000"/>
                </a:solidFill>
              </a:rPr>
              <a:t>Immer und überall!</a:t>
            </a:r>
          </a:p>
        </p:txBody>
      </p:sp>
    </p:spTree>
    <p:extLst>
      <p:ext uri="{BB962C8B-B14F-4D97-AF65-F5344CB8AC3E}">
        <p14:creationId xmlns:p14="http://schemas.microsoft.com/office/powerpoint/2010/main" val="11732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Klassische Meldebögen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Über ornitho.de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Meldung der 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1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Meldebogen für die landesweite Grauganserfassung 2016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234208" cy="455672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Separaten Meldebogen pro Gewässer nutzen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Bis zum 15.06.2016 an die FAG weiterleiten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 über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rnitho.de melden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Fragen bitte an M. Otten, W. Burkart oder R. Maares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27817"/>
            <a:ext cx="5061575" cy="506953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70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Meldung über ornitho.de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67544" y="1752600"/>
            <a:ext cx="1872208" cy="43434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Punktverortungen benutzen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Brutzeitcode ab „B4“ verwenden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Keine voreilige BZC-Vergabe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91438"/>
            <a:ext cx="5752586" cy="46850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34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Dateneingabe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030216" cy="45720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de-DE" sz="3000" dirty="0"/>
              <a:t>Punktverortung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/>
              <a:t> ggf. Anzahl der Jungen unter optionalen Angaben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/>
              <a:t> Brutzeitcode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/>
              <a:t> im Bemerkungsfeld: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dirty="0"/>
              <a:t>Angaben zum Alter der Jungen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dirty="0"/>
              <a:t>Bruthabitat und ggf. Niststandort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/>
              <a:t> </a:t>
            </a:r>
            <a:r>
              <a:rPr lang="de-DE" sz="3000" dirty="0" smtClean="0"/>
              <a:t>(Beobachtung schützen)</a:t>
            </a:r>
            <a:endParaRPr lang="de-DE" sz="3000" dirty="0"/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84642" cy="478024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95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>
          <a:xfrm>
            <a:off x="1547664" y="5486400"/>
            <a:ext cx="7488832" cy="82292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100" dirty="0" smtClean="0"/>
              <a:t>Größere Ansammlungen nicht als Paarzusammenschlüsse werten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100" dirty="0" smtClean="0"/>
              <a:t>Paare müssen sich durch besondere Interaktion als solche Ausweisen </a:t>
            </a:r>
            <a:endParaRPr lang="de-DE" sz="21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Korrekte Interpretation der Sichtung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0"/>
            <a:ext cx="6091935" cy="4568952"/>
          </a:xfrm>
        </p:spPr>
      </p:pic>
    </p:spTree>
    <p:extLst>
      <p:ext uri="{BB962C8B-B14F-4D97-AF65-F5344CB8AC3E}">
        <p14:creationId xmlns:p14="http://schemas.microsoft.com/office/powerpoint/2010/main" val="2284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Erfassungsmethodik (allgemein)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Voraberkundung</a:t>
            </a:r>
          </a:p>
          <a:p>
            <a:endParaRPr lang="de-DE" dirty="0" smtClean="0"/>
          </a:p>
          <a:p>
            <a:r>
              <a:rPr lang="de-DE" dirty="0" smtClean="0"/>
              <a:t>Erfassungsstrategien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Brutverdächtige Paare und Einzelvögel in der Nähe der Brutgewässer zählen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Brütende Vögel erfassen (auf Nest)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Familien zählen (bei Schlupferfolg)</a:t>
            </a:r>
          </a:p>
          <a:p>
            <a:pPr marL="365760" lvl="1" indent="0">
              <a:buNone/>
            </a:pPr>
            <a:endParaRPr lang="de-DE" dirty="0" smtClean="0"/>
          </a:p>
          <a:p>
            <a:r>
              <a:rPr lang="de-DE" dirty="0" smtClean="0"/>
              <a:t>Möglichst umfassende Flächenabdeckung der Gebiete</a:t>
            </a:r>
          </a:p>
        </p:txBody>
      </p:sp>
    </p:spTree>
    <p:extLst>
      <p:ext uri="{BB962C8B-B14F-4D97-AF65-F5344CB8AC3E}">
        <p14:creationId xmlns:p14="http://schemas.microsoft.com/office/powerpoint/2010/main" val="17354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Verhalten lässt eventuell ein Pärchen erahnen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Weiteres Beobachten von Nöten!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Korrekte Interpretation der Sichtung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51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de-DE" sz="2400" dirty="0" smtClean="0"/>
          </a:p>
          <a:p>
            <a:r>
              <a:rPr lang="de-DE" sz="3100" dirty="0" smtClean="0"/>
              <a:t>… und viel Spaß bei wachsamen Spaziergängen!</a:t>
            </a:r>
            <a:endParaRPr lang="de-DE" sz="31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Unterstützung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 b="4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8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 b="99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06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78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Hinweise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Erfassung von </a:t>
            </a:r>
            <a:r>
              <a:rPr lang="de-DE" b="1" dirty="0"/>
              <a:t>Revierpaaren</a:t>
            </a:r>
            <a:r>
              <a:rPr lang="de-DE" dirty="0"/>
              <a:t> hat </a:t>
            </a:r>
            <a:r>
              <a:rPr lang="de-DE" dirty="0" smtClean="0"/>
              <a:t>Priorität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Möglichst genaue Angaben zu den jeweiligen Erfassungsgebieten am Ende der Saison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Auch „Parkvögel“ mit erfassen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FF0000"/>
                </a:solidFill>
              </a:rPr>
              <a:t>Keine </a:t>
            </a:r>
            <a:r>
              <a:rPr lang="de-DE" dirty="0" err="1" smtClean="0">
                <a:solidFill>
                  <a:srgbClr val="FF0000"/>
                </a:solidFill>
              </a:rPr>
              <a:t>Gelegesuche</a:t>
            </a:r>
            <a:endParaRPr lang="de-DE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FF0000"/>
                </a:solidFill>
              </a:rPr>
              <a:t>Differenzierung von Gastvögel </a:t>
            </a:r>
            <a:r>
              <a:rPr lang="de-DE" dirty="0">
                <a:solidFill>
                  <a:srgbClr val="FF0000"/>
                </a:solidFill>
              </a:rPr>
              <a:t>&amp; Junggesellen 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FF0000"/>
                </a:solidFill>
              </a:rPr>
              <a:t>Familienzählung ist oft trügerisch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Bild von Mathias </a:t>
            </a:r>
            <a:r>
              <a:rPr lang="de-DE" dirty="0" err="1" smtClean="0"/>
              <a:t>Siebner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Graugans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43" y="0"/>
            <a:ext cx="6879289" cy="4568952"/>
          </a:xfrm>
        </p:spPr>
      </p:pic>
    </p:spTree>
    <p:extLst>
      <p:ext uri="{BB962C8B-B14F-4D97-AF65-F5344CB8AC3E}">
        <p14:creationId xmlns:p14="http://schemas.microsoft.com/office/powerpoint/2010/main" val="36467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Graugans in Niedersachsen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 smtClean="0"/>
              <a:t>Verbreitung 1980er Jahre	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Verbreitung 2000er Jahre</a:t>
            </a:r>
            <a:endParaRPr lang="de-DE" dirty="0"/>
          </a:p>
        </p:txBody>
      </p:sp>
      <p:pic>
        <p:nvPicPr>
          <p:cNvPr id="7" name="Inhaltsplatzhalter 6" descr="AAA_14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1046" y="2438400"/>
            <a:ext cx="3523307" cy="3581400"/>
          </a:xfrm>
          <a:prstGeom prst="rect">
            <a:avLst/>
          </a:prstGeom>
        </p:spPr>
      </p:pic>
      <p:pic>
        <p:nvPicPr>
          <p:cNvPr id="8" name="Inhaltsplatzhalter 7" descr="AAA_1476_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449510"/>
            <a:ext cx="3886200" cy="35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Erfassungszeitraum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Revierbesetzung &amp; Paarbildung: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Ende Februar bis Mitte März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r>
              <a:rPr lang="de-DE" dirty="0"/>
              <a:t>Eiablage: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/>
              <a:t>März bis Mitte April </a:t>
            </a:r>
            <a:r>
              <a:rPr lang="de-DE" dirty="0"/>
              <a:t>(Nachgelege bis Mai</a:t>
            </a:r>
            <a:r>
              <a:rPr lang="de-DE" dirty="0" smtClean="0"/>
              <a:t>)</a:t>
            </a:r>
          </a:p>
          <a:p>
            <a:pPr marL="365760" lvl="1" indent="0">
              <a:buNone/>
            </a:pPr>
            <a:endParaRPr lang="de-DE" dirty="0" smtClean="0"/>
          </a:p>
          <a:p>
            <a:r>
              <a:rPr lang="de-DE" dirty="0"/>
              <a:t>Jungenaufzucht: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ab </a:t>
            </a:r>
            <a:r>
              <a:rPr lang="de-DE" b="1" dirty="0"/>
              <a:t>April</a:t>
            </a:r>
            <a:r>
              <a:rPr lang="de-DE" dirty="0"/>
              <a:t> (ggf. auch schon Ende März)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6576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Vorsicht: Hauptdurchzug ist Ende Februar / Anfang März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Kanadagans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98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Stro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346</Words>
  <Application>Microsoft Office PowerPoint</Application>
  <PresentationFormat>Bildschirmpräsentation (4:3)</PresentationFormat>
  <Paragraphs>95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Tw Cen MT</vt:lpstr>
      <vt:lpstr>Wingdings</vt:lpstr>
      <vt:lpstr>Wingdings 2</vt:lpstr>
      <vt:lpstr>Galathea</vt:lpstr>
      <vt:lpstr>PowerPoint-Präsentation</vt:lpstr>
      <vt:lpstr>Erfassungsmethodik (allgemein)</vt:lpstr>
      <vt:lpstr>PowerPoint-Präsentation</vt:lpstr>
      <vt:lpstr>PowerPoint-Präsentation</vt:lpstr>
      <vt:lpstr>Allgemeine Hinweise</vt:lpstr>
      <vt:lpstr>Graugans</vt:lpstr>
      <vt:lpstr>Die Graugans in Niedersachsen</vt:lpstr>
      <vt:lpstr>Erfassungszeitraum</vt:lpstr>
      <vt:lpstr>Kanadagans</vt:lpstr>
      <vt:lpstr>Erfassungszeitraum</vt:lpstr>
      <vt:lpstr>Nilgans</vt:lpstr>
      <vt:lpstr>Nicht verwechseln!</vt:lpstr>
      <vt:lpstr>Absoluter Opportunist</vt:lpstr>
      <vt:lpstr>Erfassungszeitraum</vt:lpstr>
      <vt:lpstr>Meldung der Daten</vt:lpstr>
      <vt:lpstr>Meldebogen für die landesweite Grauganserfassung 2016</vt:lpstr>
      <vt:lpstr>Meldung über ornitho.de</vt:lpstr>
      <vt:lpstr>Dateneingabe</vt:lpstr>
      <vt:lpstr>Korrekte Interpretation der Sichtung</vt:lpstr>
      <vt:lpstr>Korrekte Interpretation der Sichtung</vt:lpstr>
      <vt:lpstr>Vielen Dank für Ihre Unterstützung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</dc:creator>
  <cp:lastModifiedBy>Heinz-Hermann Holsten</cp:lastModifiedBy>
  <cp:revision>21</cp:revision>
  <dcterms:created xsi:type="dcterms:W3CDTF">2016-02-26T22:40:52Z</dcterms:created>
  <dcterms:modified xsi:type="dcterms:W3CDTF">2016-03-01T12:10:24Z</dcterms:modified>
</cp:coreProperties>
</file>