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1.xml" ContentType="application/vnd.openxmlformats-officedocument.presentationml.notesSl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375" r:id="rId4"/>
    <p:sldId id="379" r:id="rId5"/>
    <p:sldId id="354" r:id="rId6"/>
    <p:sldId id="378" r:id="rId7"/>
    <p:sldId id="376" r:id="rId8"/>
    <p:sldId id="357" r:id="rId9"/>
    <p:sldId id="358" r:id="rId10"/>
    <p:sldId id="359" r:id="rId11"/>
    <p:sldId id="360" r:id="rId12"/>
    <p:sldId id="362" r:id="rId13"/>
    <p:sldId id="364" r:id="rId14"/>
    <p:sldId id="361" r:id="rId15"/>
    <p:sldId id="363" r:id="rId16"/>
    <p:sldId id="365" r:id="rId17"/>
    <p:sldId id="271" r:id="rId18"/>
    <p:sldId id="366" r:id="rId19"/>
    <p:sldId id="367" r:id="rId20"/>
    <p:sldId id="373" r:id="rId21"/>
    <p:sldId id="368" r:id="rId22"/>
    <p:sldId id="377" r:id="rId23"/>
    <p:sldId id="371" r:id="rId24"/>
    <p:sldId id="372" r:id="rId25"/>
    <p:sldId id="370" r:id="rId2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852" autoAdjust="0"/>
  </p:normalViewPr>
  <p:slideViewPr>
    <p:cSldViewPr>
      <p:cViewPr varScale="1">
        <p:scale>
          <a:sx n="95" d="100"/>
          <a:sy n="95" d="100"/>
        </p:scale>
        <p:origin x="1090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Rotwild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0851039808269282"/>
          <c:y val="0.10489652195881932"/>
          <c:w val="0.86877523508028276"/>
          <c:h val="0.791857902788889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Rotwild!$A$3</c:f>
              <c:strCache>
                <c:ptCount val="1"/>
                <c:pt idx="0">
                  <c:v>Rotwild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135-4FEE-902B-326E74835B58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135-4FEE-902B-326E74835B58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135-4FEE-902B-326E74835B58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135-4FEE-902B-326E74835B58}"/>
              </c:ext>
            </c:extLst>
          </c:dPt>
          <c:cat>
            <c:multiLvlStrRef>
              <c:f>Rotwild!$B$1:$D$2</c:f>
              <c:multiLvlStrCache>
                <c:ptCount val="3"/>
                <c:lvl>
                  <c:pt idx="0">
                    <c:v>2020/21</c:v>
                  </c:pt>
                  <c:pt idx="1">
                    <c:v>2021/22</c:v>
                  </c:pt>
                  <c:pt idx="2">
                    <c:v>2022/23</c:v>
                  </c:pt>
                </c:lvl>
                <c:lvl>
                  <c:pt idx="0">
                    <c:v>Jagdjahr</c:v>
                  </c:pt>
                  <c:pt idx="1">
                    <c:v>Jagdjahr</c:v>
                  </c:pt>
                  <c:pt idx="2">
                    <c:v>Jagdjahr</c:v>
                  </c:pt>
                </c:lvl>
              </c:multiLvlStrCache>
            </c:multiLvlStrRef>
          </c:cat>
          <c:val>
            <c:numRef>
              <c:f>Rotwild!$B$3:$D$3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135-4FEE-902B-326E74835B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9750400"/>
        <c:axId val="219751936"/>
      </c:barChart>
      <c:catAx>
        <c:axId val="2197504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0000"/>
          </a:solidFill>
        </c:spPr>
        <c:crossAx val="219751936"/>
        <c:crosses val="autoZero"/>
        <c:auto val="1"/>
        <c:lblAlgn val="ctr"/>
        <c:lblOffset val="100"/>
        <c:noMultiLvlLbl val="0"/>
      </c:catAx>
      <c:valAx>
        <c:axId val="21975193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Anzahl Kreaturen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21975040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ln>
      <a:solidFill>
        <a:schemeClr val="accent1"/>
      </a:solidFill>
    </a:ln>
    <a:scene3d>
      <a:camera prst="orthographicFront"/>
      <a:lightRig rig="threePt" dir="t"/>
    </a:scene3d>
    <a:sp3d>
      <a:bevelT prst="convex"/>
    </a:sp3d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Marder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1999284180386542"/>
          <c:y val="8.3684482050934463E-3"/>
          <c:w val="0.87803635273937219"/>
          <c:h val="0.855826791582715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Marder!$A$3</c:f>
              <c:strCache>
                <c:ptCount val="1"/>
                <c:pt idx="0">
                  <c:v>Marder Schnitt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1DC-4E29-90BD-0E8343EF1D76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1DC-4E29-90BD-0E8343EF1D76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91DC-4E29-90BD-0E8343EF1D76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91DC-4E29-90BD-0E8343EF1D76}"/>
              </c:ext>
            </c:extLst>
          </c:dPt>
          <c:cat>
            <c:multiLvlStrRef>
              <c:f>Marder!$B$1:$S$2</c:f>
              <c:multiLvlStrCache>
                <c:ptCount val="18"/>
                <c:lvl>
                  <c:pt idx="0">
                    <c:v>1978-1987</c:v>
                  </c:pt>
                  <c:pt idx="1">
                    <c:v>1988-1997</c:v>
                  </c:pt>
                  <c:pt idx="2">
                    <c:v>1998-2007</c:v>
                  </c:pt>
                  <c:pt idx="3">
                    <c:v>2008/09</c:v>
                  </c:pt>
                  <c:pt idx="4">
                    <c:v>2009/10</c:v>
                  </c:pt>
                  <c:pt idx="5">
                    <c:v>2010/11</c:v>
                  </c:pt>
                  <c:pt idx="6">
                    <c:v>2011/12</c:v>
                  </c:pt>
                  <c:pt idx="7">
                    <c:v>2012/13</c:v>
                  </c:pt>
                  <c:pt idx="8">
                    <c:v>2013/14</c:v>
                  </c:pt>
                  <c:pt idx="9">
                    <c:v>2014/15</c:v>
                  </c:pt>
                  <c:pt idx="10">
                    <c:v>2015/16</c:v>
                  </c:pt>
                  <c:pt idx="11">
                    <c:v>2016/17</c:v>
                  </c:pt>
                  <c:pt idx="12">
                    <c:v>2017/18</c:v>
                  </c:pt>
                  <c:pt idx="13">
                    <c:v>2018/19</c:v>
                  </c:pt>
                  <c:pt idx="14">
                    <c:v>2019/20</c:v>
                  </c:pt>
                  <c:pt idx="15">
                    <c:v>2020/21</c:v>
                  </c:pt>
                  <c:pt idx="16">
                    <c:v>2021/22</c:v>
                  </c:pt>
                  <c:pt idx="17">
                    <c:v>2022/23</c:v>
                  </c:pt>
                </c:lvl>
                <c:lvl>
                  <c:pt idx="0">
                    <c:v> </c:v>
                  </c:pt>
                  <c:pt idx="1">
                    <c:v> </c:v>
                  </c:pt>
                  <c:pt idx="2">
                    <c:v> </c:v>
                  </c:pt>
                  <c:pt idx="3">
                    <c:v>Jagdjahr</c:v>
                  </c:pt>
                  <c:pt idx="4">
                    <c:v>Jagdjahr</c:v>
                  </c:pt>
                  <c:pt idx="5">
                    <c:v>Jagdjahr</c:v>
                  </c:pt>
                  <c:pt idx="6">
                    <c:v>Jagdjahr</c:v>
                  </c:pt>
                  <c:pt idx="7">
                    <c:v>Jagdjahr</c:v>
                  </c:pt>
                  <c:pt idx="8">
                    <c:v>Jagdjahr</c:v>
                  </c:pt>
                  <c:pt idx="9">
                    <c:v>Jagdjahr</c:v>
                  </c:pt>
                  <c:pt idx="10">
                    <c:v>Jagdjahr</c:v>
                  </c:pt>
                  <c:pt idx="11">
                    <c:v>Jagdjahr</c:v>
                  </c:pt>
                  <c:pt idx="12">
                    <c:v>Jagdjahr</c:v>
                  </c:pt>
                  <c:pt idx="13">
                    <c:v>Jagdjahr</c:v>
                  </c:pt>
                  <c:pt idx="14">
                    <c:v>Jagdjahr</c:v>
                  </c:pt>
                  <c:pt idx="15">
                    <c:v>Jagdjahr</c:v>
                  </c:pt>
                  <c:pt idx="16">
                    <c:v>Jagdjahr</c:v>
                  </c:pt>
                  <c:pt idx="17">
                    <c:v>Jagdjahr</c:v>
                  </c:pt>
                </c:lvl>
              </c:multiLvlStrCache>
            </c:multiLvlStrRef>
          </c:cat>
          <c:val>
            <c:numRef>
              <c:f>Marder!$B$3:$S$3</c:f>
              <c:numCache>
                <c:formatCode>General</c:formatCode>
                <c:ptCount val="18"/>
                <c:pt idx="0">
                  <c:v>108</c:v>
                </c:pt>
                <c:pt idx="1">
                  <c:v>63</c:v>
                </c:pt>
                <c:pt idx="2">
                  <c:v>100</c:v>
                </c:pt>
                <c:pt idx="3">
                  <c:v>90</c:v>
                </c:pt>
                <c:pt idx="4">
                  <c:v>63</c:v>
                </c:pt>
                <c:pt idx="5">
                  <c:v>108</c:v>
                </c:pt>
                <c:pt idx="6">
                  <c:v>86</c:v>
                </c:pt>
                <c:pt idx="7">
                  <c:v>128</c:v>
                </c:pt>
                <c:pt idx="8">
                  <c:v>129</c:v>
                </c:pt>
                <c:pt idx="9">
                  <c:v>144</c:v>
                </c:pt>
                <c:pt idx="10">
                  <c:v>163</c:v>
                </c:pt>
                <c:pt idx="11">
                  <c:v>202</c:v>
                </c:pt>
                <c:pt idx="12">
                  <c:v>256</c:v>
                </c:pt>
                <c:pt idx="13">
                  <c:v>155</c:v>
                </c:pt>
                <c:pt idx="14">
                  <c:v>223</c:v>
                </c:pt>
                <c:pt idx="15">
                  <c:v>188</c:v>
                </c:pt>
                <c:pt idx="16">
                  <c:v>236</c:v>
                </c:pt>
                <c:pt idx="17">
                  <c:v>175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1DC-4E29-90BD-0E8343EF1D76}"/>
            </c:ext>
          </c:extLst>
        </c:ser>
        <c:ser>
          <c:idx val="1"/>
          <c:order val="1"/>
          <c:tx>
            <c:strRef>
              <c:f>Marder!$A$4</c:f>
              <c:strCache>
                <c:ptCount val="1"/>
                <c:pt idx="0">
                  <c:v>Marder Tief</c:v>
                </c:pt>
              </c:strCache>
            </c:strRef>
          </c:tx>
          <c:invertIfNegative val="0"/>
          <c:cat>
            <c:multiLvlStrRef>
              <c:f>Marder!$B$1:$S$2</c:f>
              <c:multiLvlStrCache>
                <c:ptCount val="18"/>
                <c:lvl>
                  <c:pt idx="0">
                    <c:v>1978-1987</c:v>
                  </c:pt>
                  <c:pt idx="1">
                    <c:v>1988-1997</c:v>
                  </c:pt>
                  <c:pt idx="2">
                    <c:v>1998-2007</c:v>
                  </c:pt>
                  <c:pt idx="3">
                    <c:v>2008/09</c:v>
                  </c:pt>
                  <c:pt idx="4">
                    <c:v>2009/10</c:v>
                  </c:pt>
                  <c:pt idx="5">
                    <c:v>2010/11</c:v>
                  </c:pt>
                  <c:pt idx="6">
                    <c:v>2011/12</c:v>
                  </c:pt>
                  <c:pt idx="7">
                    <c:v>2012/13</c:v>
                  </c:pt>
                  <c:pt idx="8">
                    <c:v>2013/14</c:v>
                  </c:pt>
                  <c:pt idx="9">
                    <c:v>2014/15</c:v>
                  </c:pt>
                  <c:pt idx="10">
                    <c:v>2015/16</c:v>
                  </c:pt>
                  <c:pt idx="11">
                    <c:v>2016/17</c:v>
                  </c:pt>
                  <c:pt idx="12">
                    <c:v>2017/18</c:v>
                  </c:pt>
                  <c:pt idx="13">
                    <c:v>2018/19</c:v>
                  </c:pt>
                  <c:pt idx="14">
                    <c:v>2019/20</c:v>
                  </c:pt>
                  <c:pt idx="15">
                    <c:v>2020/21</c:v>
                  </c:pt>
                  <c:pt idx="16">
                    <c:v>2021/22</c:v>
                  </c:pt>
                  <c:pt idx="17">
                    <c:v>2022/23</c:v>
                  </c:pt>
                </c:lvl>
                <c:lvl>
                  <c:pt idx="0">
                    <c:v> </c:v>
                  </c:pt>
                  <c:pt idx="1">
                    <c:v> </c:v>
                  </c:pt>
                  <c:pt idx="2">
                    <c:v> </c:v>
                  </c:pt>
                  <c:pt idx="3">
                    <c:v>Jagdjahr</c:v>
                  </c:pt>
                  <c:pt idx="4">
                    <c:v>Jagdjahr</c:v>
                  </c:pt>
                  <c:pt idx="5">
                    <c:v>Jagdjahr</c:v>
                  </c:pt>
                  <c:pt idx="6">
                    <c:v>Jagdjahr</c:v>
                  </c:pt>
                  <c:pt idx="7">
                    <c:v>Jagdjahr</c:v>
                  </c:pt>
                  <c:pt idx="8">
                    <c:v>Jagdjahr</c:v>
                  </c:pt>
                  <c:pt idx="9">
                    <c:v>Jagdjahr</c:v>
                  </c:pt>
                  <c:pt idx="10">
                    <c:v>Jagdjahr</c:v>
                  </c:pt>
                  <c:pt idx="11">
                    <c:v>Jagdjahr</c:v>
                  </c:pt>
                  <c:pt idx="12">
                    <c:v>Jagdjahr</c:v>
                  </c:pt>
                  <c:pt idx="13">
                    <c:v>Jagdjahr</c:v>
                  </c:pt>
                  <c:pt idx="14">
                    <c:v>Jagdjahr</c:v>
                  </c:pt>
                  <c:pt idx="15">
                    <c:v>Jagdjahr</c:v>
                  </c:pt>
                  <c:pt idx="16">
                    <c:v>Jagdjahr</c:v>
                  </c:pt>
                  <c:pt idx="17">
                    <c:v>Jagdjahr</c:v>
                  </c:pt>
                </c:lvl>
              </c:multiLvlStrCache>
            </c:multiLvlStrRef>
          </c:cat>
          <c:val>
            <c:numRef>
              <c:f>Marder!$B$4:$S$4</c:f>
              <c:numCache>
                <c:formatCode>General</c:formatCode>
                <c:ptCount val="18"/>
                <c:pt idx="0">
                  <c:v>64</c:v>
                </c:pt>
                <c:pt idx="1">
                  <c:v>55</c:v>
                </c:pt>
                <c:pt idx="2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1DC-4E29-90BD-0E8343EF1D76}"/>
            </c:ext>
          </c:extLst>
        </c:ser>
        <c:ser>
          <c:idx val="2"/>
          <c:order val="2"/>
          <c:tx>
            <c:strRef>
              <c:f>Marder!$A$5</c:f>
              <c:strCache>
                <c:ptCount val="1"/>
                <c:pt idx="0">
                  <c:v>Marder Höchst</c:v>
                </c:pt>
              </c:strCache>
            </c:strRef>
          </c:tx>
          <c:invertIfNegative val="0"/>
          <c:cat>
            <c:multiLvlStrRef>
              <c:f>Marder!$B$1:$S$2</c:f>
              <c:multiLvlStrCache>
                <c:ptCount val="18"/>
                <c:lvl>
                  <c:pt idx="0">
                    <c:v>1978-1987</c:v>
                  </c:pt>
                  <c:pt idx="1">
                    <c:v>1988-1997</c:v>
                  </c:pt>
                  <c:pt idx="2">
                    <c:v>1998-2007</c:v>
                  </c:pt>
                  <c:pt idx="3">
                    <c:v>2008/09</c:v>
                  </c:pt>
                  <c:pt idx="4">
                    <c:v>2009/10</c:v>
                  </c:pt>
                  <c:pt idx="5">
                    <c:v>2010/11</c:v>
                  </c:pt>
                  <c:pt idx="6">
                    <c:v>2011/12</c:v>
                  </c:pt>
                  <c:pt idx="7">
                    <c:v>2012/13</c:v>
                  </c:pt>
                  <c:pt idx="8">
                    <c:v>2013/14</c:v>
                  </c:pt>
                  <c:pt idx="9">
                    <c:v>2014/15</c:v>
                  </c:pt>
                  <c:pt idx="10">
                    <c:v>2015/16</c:v>
                  </c:pt>
                  <c:pt idx="11">
                    <c:v>2016/17</c:v>
                  </c:pt>
                  <c:pt idx="12">
                    <c:v>2017/18</c:v>
                  </c:pt>
                  <c:pt idx="13">
                    <c:v>2018/19</c:v>
                  </c:pt>
                  <c:pt idx="14">
                    <c:v>2019/20</c:v>
                  </c:pt>
                  <c:pt idx="15">
                    <c:v>2020/21</c:v>
                  </c:pt>
                  <c:pt idx="16">
                    <c:v>2021/22</c:v>
                  </c:pt>
                  <c:pt idx="17">
                    <c:v>2022/23</c:v>
                  </c:pt>
                </c:lvl>
                <c:lvl>
                  <c:pt idx="0">
                    <c:v> </c:v>
                  </c:pt>
                  <c:pt idx="1">
                    <c:v> </c:v>
                  </c:pt>
                  <c:pt idx="2">
                    <c:v> </c:v>
                  </c:pt>
                  <c:pt idx="3">
                    <c:v>Jagdjahr</c:v>
                  </c:pt>
                  <c:pt idx="4">
                    <c:v>Jagdjahr</c:v>
                  </c:pt>
                  <c:pt idx="5">
                    <c:v>Jagdjahr</c:v>
                  </c:pt>
                  <c:pt idx="6">
                    <c:v>Jagdjahr</c:v>
                  </c:pt>
                  <c:pt idx="7">
                    <c:v>Jagdjahr</c:v>
                  </c:pt>
                  <c:pt idx="8">
                    <c:v>Jagdjahr</c:v>
                  </c:pt>
                  <c:pt idx="9">
                    <c:v>Jagdjahr</c:v>
                  </c:pt>
                  <c:pt idx="10">
                    <c:v>Jagdjahr</c:v>
                  </c:pt>
                  <c:pt idx="11">
                    <c:v>Jagdjahr</c:v>
                  </c:pt>
                  <c:pt idx="12">
                    <c:v>Jagdjahr</c:v>
                  </c:pt>
                  <c:pt idx="13">
                    <c:v>Jagdjahr</c:v>
                  </c:pt>
                  <c:pt idx="14">
                    <c:v>Jagdjahr</c:v>
                  </c:pt>
                  <c:pt idx="15">
                    <c:v>Jagdjahr</c:v>
                  </c:pt>
                  <c:pt idx="16">
                    <c:v>Jagdjahr</c:v>
                  </c:pt>
                  <c:pt idx="17">
                    <c:v>Jagdjahr</c:v>
                  </c:pt>
                </c:lvl>
              </c:multiLvlStrCache>
            </c:multiLvlStrRef>
          </c:cat>
          <c:val>
            <c:numRef>
              <c:f>Marder!$B$5:$S$5</c:f>
              <c:numCache>
                <c:formatCode>General</c:formatCode>
                <c:ptCount val="18"/>
                <c:pt idx="0">
                  <c:v>164</c:v>
                </c:pt>
                <c:pt idx="1">
                  <c:v>80</c:v>
                </c:pt>
                <c:pt idx="2">
                  <c:v>119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1DC-4E29-90BD-0E8343EF1D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0244992"/>
        <c:axId val="220246784"/>
      </c:barChart>
      <c:catAx>
        <c:axId val="2202449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0000"/>
          </a:solidFill>
        </c:spPr>
        <c:crossAx val="220246784"/>
        <c:crosses val="autoZero"/>
        <c:auto val="1"/>
        <c:lblAlgn val="ctr"/>
        <c:lblOffset val="100"/>
        <c:noMultiLvlLbl val="0"/>
      </c:catAx>
      <c:valAx>
        <c:axId val="22024678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Anzahl Kreaturen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22024499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ln>
      <a:solidFill>
        <a:schemeClr val="accent1"/>
      </a:solidFill>
    </a:ln>
    <a:scene3d>
      <a:camera prst="orthographicFront"/>
      <a:lightRig rig="threePt" dir="t"/>
    </a:scene3d>
    <a:sp3d>
      <a:bevelT prst="convex"/>
    </a:sp3d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Weiteres Raubwild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3288336023724734"/>
          <c:y val="9.5736651799643926E-2"/>
          <c:w val="0.86050854558673118"/>
          <c:h val="0.669049978892498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RaubwildTTTT!$A$3</c:f>
              <c:strCache>
                <c:ptCount val="1"/>
                <c:pt idx="0">
                  <c:v>Iltis</c:v>
                </c:pt>
              </c:strCache>
            </c:strRef>
          </c:tx>
          <c:invertIfNegative val="0"/>
          <c:cat>
            <c:multiLvlStrRef>
              <c:f>RaubwildTTTT!$B$1:$K$2</c:f>
              <c:multiLvlStrCache>
                <c:ptCount val="10"/>
                <c:lvl>
                  <c:pt idx="0">
                    <c:v>2013/2014</c:v>
                  </c:pt>
                  <c:pt idx="1">
                    <c:v>2014/2015</c:v>
                  </c:pt>
                  <c:pt idx="2">
                    <c:v>2015/2016</c:v>
                  </c:pt>
                  <c:pt idx="3">
                    <c:v>2016/2017</c:v>
                  </c:pt>
                  <c:pt idx="4">
                    <c:v>2017/2018</c:v>
                  </c:pt>
                  <c:pt idx="5">
                    <c:v>2018/2019</c:v>
                  </c:pt>
                  <c:pt idx="6">
                    <c:v>2019/2020</c:v>
                  </c:pt>
                  <c:pt idx="7">
                    <c:v>2020/2021</c:v>
                  </c:pt>
                  <c:pt idx="8">
                    <c:v>2021/2022</c:v>
                  </c:pt>
                  <c:pt idx="9">
                    <c:v>2022/2023</c:v>
                  </c:pt>
                </c:lvl>
                <c:lvl>
                  <c:pt idx="0">
                    <c:v>Jagdjahr</c:v>
                  </c:pt>
                  <c:pt idx="1">
                    <c:v>Jagdjahr</c:v>
                  </c:pt>
                  <c:pt idx="2">
                    <c:v>Jagdjahr</c:v>
                  </c:pt>
                  <c:pt idx="3">
                    <c:v>Jagdjahr</c:v>
                  </c:pt>
                  <c:pt idx="4">
                    <c:v>Jagdjahr</c:v>
                  </c:pt>
                  <c:pt idx="5">
                    <c:v>Jagdjahr</c:v>
                  </c:pt>
                  <c:pt idx="6">
                    <c:v>Jagdjahr</c:v>
                  </c:pt>
                  <c:pt idx="7">
                    <c:v>Jagdjahr</c:v>
                  </c:pt>
                  <c:pt idx="8">
                    <c:v>Jagdjahr</c:v>
                  </c:pt>
                  <c:pt idx="9">
                    <c:v>Jagdjahr</c:v>
                  </c:pt>
                </c:lvl>
              </c:multiLvlStrCache>
            </c:multiLvlStrRef>
          </c:cat>
          <c:val>
            <c:numRef>
              <c:f>RaubwildTTTT!$B$3:$K$3</c:f>
              <c:numCache>
                <c:formatCode>General</c:formatCode>
                <c:ptCount val="10"/>
                <c:pt idx="0">
                  <c:v>23</c:v>
                </c:pt>
                <c:pt idx="1">
                  <c:v>17</c:v>
                </c:pt>
                <c:pt idx="2">
                  <c:v>16</c:v>
                </c:pt>
                <c:pt idx="3">
                  <c:v>33</c:v>
                </c:pt>
                <c:pt idx="4">
                  <c:v>46</c:v>
                </c:pt>
                <c:pt idx="5">
                  <c:v>17</c:v>
                </c:pt>
                <c:pt idx="6">
                  <c:v>34</c:v>
                </c:pt>
                <c:pt idx="7">
                  <c:v>28</c:v>
                </c:pt>
                <c:pt idx="8">
                  <c:v>43</c:v>
                </c:pt>
                <c:pt idx="9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95-4B68-874E-97212E1E154C}"/>
            </c:ext>
          </c:extLst>
        </c:ser>
        <c:ser>
          <c:idx val="1"/>
          <c:order val="1"/>
          <c:tx>
            <c:strRef>
              <c:f>RaubwildTTTT!$A$4</c:f>
              <c:strCache>
                <c:ptCount val="1"/>
                <c:pt idx="0">
                  <c:v>Hermelin</c:v>
                </c:pt>
              </c:strCache>
            </c:strRef>
          </c:tx>
          <c:invertIfNegative val="0"/>
          <c:cat>
            <c:multiLvlStrRef>
              <c:f>RaubwildTTTT!$B$1:$K$2</c:f>
              <c:multiLvlStrCache>
                <c:ptCount val="10"/>
                <c:lvl>
                  <c:pt idx="0">
                    <c:v>2013/2014</c:v>
                  </c:pt>
                  <c:pt idx="1">
                    <c:v>2014/2015</c:v>
                  </c:pt>
                  <c:pt idx="2">
                    <c:v>2015/2016</c:v>
                  </c:pt>
                  <c:pt idx="3">
                    <c:v>2016/2017</c:v>
                  </c:pt>
                  <c:pt idx="4">
                    <c:v>2017/2018</c:v>
                  </c:pt>
                  <c:pt idx="5">
                    <c:v>2018/2019</c:v>
                  </c:pt>
                  <c:pt idx="6">
                    <c:v>2019/2020</c:v>
                  </c:pt>
                  <c:pt idx="7">
                    <c:v>2020/2021</c:v>
                  </c:pt>
                  <c:pt idx="8">
                    <c:v>2021/2022</c:v>
                  </c:pt>
                  <c:pt idx="9">
                    <c:v>2022/2023</c:v>
                  </c:pt>
                </c:lvl>
                <c:lvl>
                  <c:pt idx="0">
                    <c:v>Jagdjahr</c:v>
                  </c:pt>
                  <c:pt idx="1">
                    <c:v>Jagdjahr</c:v>
                  </c:pt>
                  <c:pt idx="2">
                    <c:v>Jagdjahr</c:v>
                  </c:pt>
                  <c:pt idx="3">
                    <c:v>Jagdjahr</c:v>
                  </c:pt>
                  <c:pt idx="4">
                    <c:v>Jagdjahr</c:v>
                  </c:pt>
                  <c:pt idx="5">
                    <c:v>Jagdjahr</c:v>
                  </c:pt>
                  <c:pt idx="6">
                    <c:v>Jagdjahr</c:v>
                  </c:pt>
                  <c:pt idx="7">
                    <c:v>Jagdjahr</c:v>
                  </c:pt>
                  <c:pt idx="8">
                    <c:v>Jagdjahr</c:v>
                  </c:pt>
                  <c:pt idx="9">
                    <c:v>Jagdjahr</c:v>
                  </c:pt>
                </c:lvl>
              </c:multiLvlStrCache>
            </c:multiLvlStrRef>
          </c:cat>
          <c:val>
            <c:numRef>
              <c:f>RaubwildTTTT!$B$4:$K$4</c:f>
              <c:numCache>
                <c:formatCode>General</c:formatCode>
                <c:ptCount val="10"/>
                <c:pt idx="0">
                  <c:v>10</c:v>
                </c:pt>
                <c:pt idx="1">
                  <c:v>14</c:v>
                </c:pt>
                <c:pt idx="2">
                  <c:v>15</c:v>
                </c:pt>
                <c:pt idx="3">
                  <c:v>10</c:v>
                </c:pt>
                <c:pt idx="4">
                  <c:v>9</c:v>
                </c:pt>
                <c:pt idx="5">
                  <c:v>7</c:v>
                </c:pt>
                <c:pt idx="6">
                  <c:v>7</c:v>
                </c:pt>
                <c:pt idx="7">
                  <c:v>10</c:v>
                </c:pt>
                <c:pt idx="8">
                  <c:v>16</c:v>
                </c:pt>
                <c:pt idx="9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95-4B68-874E-97212E1E154C}"/>
            </c:ext>
          </c:extLst>
        </c:ser>
        <c:ser>
          <c:idx val="2"/>
          <c:order val="2"/>
          <c:tx>
            <c:strRef>
              <c:f>RaubwildTTTT!$A$5</c:f>
              <c:strCache>
                <c:ptCount val="1"/>
                <c:pt idx="0">
                  <c:v>Mauswiesel</c:v>
                </c:pt>
              </c:strCache>
            </c:strRef>
          </c:tx>
          <c:invertIfNegative val="0"/>
          <c:cat>
            <c:multiLvlStrRef>
              <c:f>RaubwildTTTT!$B$1:$K$2</c:f>
              <c:multiLvlStrCache>
                <c:ptCount val="10"/>
                <c:lvl>
                  <c:pt idx="0">
                    <c:v>2013/2014</c:v>
                  </c:pt>
                  <c:pt idx="1">
                    <c:v>2014/2015</c:v>
                  </c:pt>
                  <c:pt idx="2">
                    <c:v>2015/2016</c:v>
                  </c:pt>
                  <c:pt idx="3">
                    <c:v>2016/2017</c:v>
                  </c:pt>
                  <c:pt idx="4">
                    <c:v>2017/2018</c:v>
                  </c:pt>
                  <c:pt idx="5">
                    <c:v>2018/2019</c:v>
                  </c:pt>
                  <c:pt idx="6">
                    <c:v>2019/2020</c:v>
                  </c:pt>
                  <c:pt idx="7">
                    <c:v>2020/2021</c:v>
                  </c:pt>
                  <c:pt idx="8">
                    <c:v>2021/2022</c:v>
                  </c:pt>
                  <c:pt idx="9">
                    <c:v>2022/2023</c:v>
                  </c:pt>
                </c:lvl>
                <c:lvl>
                  <c:pt idx="0">
                    <c:v>Jagdjahr</c:v>
                  </c:pt>
                  <c:pt idx="1">
                    <c:v>Jagdjahr</c:v>
                  </c:pt>
                  <c:pt idx="2">
                    <c:v>Jagdjahr</c:v>
                  </c:pt>
                  <c:pt idx="3">
                    <c:v>Jagdjahr</c:v>
                  </c:pt>
                  <c:pt idx="4">
                    <c:v>Jagdjahr</c:v>
                  </c:pt>
                  <c:pt idx="5">
                    <c:v>Jagdjahr</c:v>
                  </c:pt>
                  <c:pt idx="6">
                    <c:v>Jagdjahr</c:v>
                  </c:pt>
                  <c:pt idx="7">
                    <c:v>Jagdjahr</c:v>
                  </c:pt>
                  <c:pt idx="8">
                    <c:v>Jagdjahr</c:v>
                  </c:pt>
                  <c:pt idx="9">
                    <c:v>Jagdjahr</c:v>
                  </c:pt>
                </c:lvl>
              </c:multiLvlStrCache>
            </c:multiLvlStrRef>
          </c:cat>
          <c:val>
            <c:numRef>
              <c:f>RaubwildTTTT!$B$5:$K$5</c:f>
              <c:numCache>
                <c:formatCode>General</c:formatCode>
                <c:ptCount val="10"/>
                <c:pt idx="0">
                  <c:v>4</c:v>
                </c:pt>
                <c:pt idx="1">
                  <c:v>6</c:v>
                </c:pt>
                <c:pt idx="2">
                  <c:v>1</c:v>
                </c:pt>
                <c:pt idx="3">
                  <c:v>1</c:v>
                </c:pt>
                <c:pt idx="4">
                  <c:v>4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  <c:pt idx="8">
                  <c:v>2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E95-4B68-874E-97212E1E154C}"/>
            </c:ext>
          </c:extLst>
        </c:ser>
        <c:ser>
          <c:idx val="3"/>
          <c:order val="3"/>
          <c:tx>
            <c:strRef>
              <c:f>RaubwildTTTT!$A$6</c:f>
              <c:strCache>
                <c:ptCount val="1"/>
                <c:pt idx="0">
                  <c:v>Marderhund</c:v>
                </c:pt>
              </c:strCache>
            </c:strRef>
          </c:tx>
          <c:invertIfNegative val="0"/>
          <c:cat>
            <c:multiLvlStrRef>
              <c:f>RaubwildTTTT!$B$1:$K$2</c:f>
              <c:multiLvlStrCache>
                <c:ptCount val="10"/>
                <c:lvl>
                  <c:pt idx="0">
                    <c:v>2013/2014</c:v>
                  </c:pt>
                  <c:pt idx="1">
                    <c:v>2014/2015</c:v>
                  </c:pt>
                  <c:pt idx="2">
                    <c:v>2015/2016</c:v>
                  </c:pt>
                  <c:pt idx="3">
                    <c:v>2016/2017</c:v>
                  </c:pt>
                  <c:pt idx="4">
                    <c:v>2017/2018</c:v>
                  </c:pt>
                  <c:pt idx="5">
                    <c:v>2018/2019</c:v>
                  </c:pt>
                  <c:pt idx="6">
                    <c:v>2019/2020</c:v>
                  </c:pt>
                  <c:pt idx="7">
                    <c:v>2020/2021</c:v>
                  </c:pt>
                  <c:pt idx="8">
                    <c:v>2021/2022</c:v>
                  </c:pt>
                  <c:pt idx="9">
                    <c:v>2022/2023</c:v>
                  </c:pt>
                </c:lvl>
                <c:lvl>
                  <c:pt idx="0">
                    <c:v>Jagdjahr</c:v>
                  </c:pt>
                  <c:pt idx="1">
                    <c:v>Jagdjahr</c:v>
                  </c:pt>
                  <c:pt idx="2">
                    <c:v>Jagdjahr</c:v>
                  </c:pt>
                  <c:pt idx="3">
                    <c:v>Jagdjahr</c:v>
                  </c:pt>
                  <c:pt idx="4">
                    <c:v>Jagdjahr</c:v>
                  </c:pt>
                  <c:pt idx="5">
                    <c:v>Jagdjahr</c:v>
                  </c:pt>
                  <c:pt idx="6">
                    <c:v>Jagdjahr</c:v>
                  </c:pt>
                  <c:pt idx="7">
                    <c:v>Jagdjahr</c:v>
                  </c:pt>
                  <c:pt idx="8">
                    <c:v>Jagdjahr</c:v>
                  </c:pt>
                  <c:pt idx="9">
                    <c:v>Jagdjahr</c:v>
                  </c:pt>
                </c:lvl>
              </c:multiLvlStrCache>
            </c:multiLvlStrRef>
          </c:cat>
          <c:val>
            <c:numRef>
              <c:f>RaubwildTTTT!$B$6:$K$6</c:f>
              <c:numCache>
                <c:formatCode>General</c:formatCode>
                <c:ptCount val="10"/>
                <c:pt idx="0">
                  <c:v>2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3</c:v>
                </c:pt>
                <c:pt idx="6">
                  <c:v>2</c:v>
                </c:pt>
                <c:pt idx="7">
                  <c:v>5</c:v>
                </c:pt>
                <c:pt idx="8">
                  <c:v>4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E95-4B68-874E-97212E1E15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9874432"/>
        <c:axId val="219875968"/>
      </c:barChart>
      <c:catAx>
        <c:axId val="2198744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0000"/>
          </a:solidFill>
        </c:spPr>
        <c:crossAx val="219875968"/>
        <c:crosses val="autoZero"/>
        <c:auto val="1"/>
        <c:lblAlgn val="ctr"/>
        <c:lblOffset val="100"/>
        <c:noMultiLvlLbl val="0"/>
      </c:catAx>
      <c:valAx>
        <c:axId val="21987596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Anzahl Kreaturen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21987443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ln>
      <a:solidFill>
        <a:schemeClr val="accent1"/>
      </a:solidFill>
    </a:ln>
    <a:scene3d>
      <a:camera prst="orthographicFront"/>
      <a:lightRig rig="threePt" dir="t"/>
    </a:scene3d>
    <a:sp3d>
      <a:bevelT prst="convex"/>
    </a:sp3d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Dachs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1107458655046759"/>
          <c:y val="0.24820483669487839"/>
          <c:w val="0.88429137035836625"/>
          <c:h val="0.647018944166779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Dachs!$A$3</c:f>
              <c:strCache>
                <c:ptCount val="1"/>
                <c:pt idx="0">
                  <c:v>Dachs Schnitt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647-40DD-8D57-5CC651C85047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4647-40DD-8D57-5CC651C85047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4647-40DD-8D57-5CC651C85047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4647-40DD-8D57-5CC651C85047}"/>
              </c:ext>
            </c:extLst>
          </c:dPt>
          <c:cat>
            <c:multiLvlStrRef>
              <c:f>Dachs!$B$1:$S$2</c:f>
              <c:multiLvlStrCache>
                <c:ptCount val="18"/>
                <c:lvl>
                  <c:pt idx="0">
                    <c:v>1978-1987</c:v>
                  </c:pt>
                  <c:pt idx="1">
                    <c:v>1988-1997</c:v>
                  </c:pt>
                  <c:pt idx="2">
                    <c:v>1998-2007</c:v>
                  </c:pt>
                  <c:pt idx="3">
                    <c:v>2008/2009</c:v>
                  </c:pt>
                  <c:pt idx="4">
                    <c:v>2009/2010</c:v>
                  </c:pt>
                  <c:pt idx="5">
                    <c:v>2010/2011</c:v>
                  </c:pt>
                  <c:pt idx="6">
                    <c:v>2011/2012</c:v>
                  </c:pt>
                  <c:pt idx="7">
                    <c:v>2012/2013</c:v>
                  </c:pt>
                  <c:pt idx="8">
                    <c:v>2013/2014</c:v>
                  </c:pt>
                  <c:pt idx="9">
                    <c:v>2014/2015</c:v>
                  </c:pt>
                  <c:pt idx="10">
                    <c:v>2015/2016</c:v>
                  </c:pt>
                  <c:pt idx="11">
                    <c:v>2016/2017</c:v>
                  </c:pt>
                  <c:pt idx="12">
                    <c:v>2017/2018</c:v>
                  </c:pt>
                  <c:pt idx="13">
                    <c:v>2018/2019</c:v>
                  </c:pt>
                  <c:pt idx="14">
                    <c:v>2019/2020</c:v>
                  </c:pt>
                  <c:pt idx="15">
                    <c:v>2020/2021</c:v>
                  </c:pt>
                  <c:pt idx="16">
                    <c:v>2021/2022</c:v>
                  </c:pt>
                  <c:pt idx="17">
                    <c:v>2022/2023</c:v>
                  </c:pt>
                </c:lvl>
                <c:lvl>
                  <c:pt idx="0">
                    <c:v> </c:v>
                  </c:pt>
                  <c:pt idx="1">
                    <c:v> </c:v>
                  </c:pt>
                  <c:pt idx="2">
                    <c:v> </c:v>
                  </c:pt>
                  <c:pt idx="3">
                    <c:v>Jagdjahr</c:v>
                  </c:pt>
                  <c:pt idx="4">
                    <c:v>Jagdjahr</c:v>
                  </c:pt>
                  <c:pt idx="5">
                    <c:v>Jagdjahr</c:v>
                  </c:pt>
                  <c:pt idx="6">
                    <c:v>Jagdjahr</c:v>
                  </c:pt>
                  <c:pt idx="7">
                    <c:v>Jagdjahr</c:v>
                  </c:pt>
                  <c:pt idx="8">
                    <c:v>Jagdjahr</c:v>
                  </c:pt>
                  <c:pt idx="9">
                    <c:v>Jagdjahr</c:v>
                  </c:pt>
                  <c:pt idx="10">
                    <c:v>Jagdjahr</c:v>
                  </c:pt>
                  <c:pt idx="11">
                    <c:v>Jagdjahr</c:v>
                  </c:pt>
                  <c:pt idx="12">
                    <c:v>Jagdjahr</c:v>
                  </c:pt>
                  <c:pt idx="13">
                    <c:v>Jagdjahr</c:v>
                  </c:pt>
                  <c:pt idx="14">
                    <c:v>Jagdjahr</c:v>
                  </c:pt>
                  <c:pt idx="15">
                    <c:v>Jagdjahr</c:v>
                  </c:pt>
                  <c:pt idx="16">
                    <c:v>Jagdjahr</c:v>
                  </c:pt>
                  <c:pt idx="17">
                    <c:v>Jagdjahr</c:v>
                  </c:pt>
                </c:lvl>
              </c:multiLvlStrCache>
            </c:multiLvlStrRef>
          </c:cat>
          <c:val>
            <c:numRef>
              <c:f>Dachs!$B$3:$S$3</c:f>
              <c:numCache>
                <c:formatCode>General</c:formatCode>
                <c:ptCount val="18"/>
                <c:pt idx="0">
                  <c:v>4</c:v>
                </c:pt>
                <c:pt idx="1">
                  <c:v>23</c:v>
                </c:pt>
                <c:pt idx="2">
                  <c:v>54</c:v>
                </c:pt>
                <c:pt idx="3">
                  <c:v>40</c:v>
                </c:pt>
                <c:pt idx="4">
                  <c:v>52</c:v>
                </c:pt>
                <c:pt idx="5">
                  <c:v>47</c:v>
                </c:pt>
                <c:pt idx="6">
                  <c:v>59</c:v>
                </c:pt>
                <c:pt idx="7">
                  <c:v>52</c:v>
                </c:pt>
                <c:pt idx="8">
                  <c:v>88</c:v>
                </c:pt>
                <c:pt idx="9">
                  <c:v>57</c:v>
                </c:pt>
                <c:pt idx="10">
                  <c:v>100</c:v>
                </c:pt>
                <c:pt idx="11">
                  <c:v>93</c:v>
                </c:pt>
                <c:pt idx="12">
                  <c:v>112</c:v>
                </c:pt>
                <c:pt idx="13">
                  <c:v>112</c:v>
                </c:pt>
                <c:pt idx="14">
                  <c:v>119</c:v>
                </c:pt>
                <c:pt idx="15">
                  <c:v>99</c:v>
                </c:pt>
                <c:pt idx="16">
                  <c:v>103</c:v>
                </c:pt>
                <c:pt idx="17">
                  <c:v>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647-40DD-8D57-5CC651C850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0168960"/>
        <c:axId val="220170496"/>
      </c:barChart>
      <c:catAx>
        <c:axId val="2201689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0170496"/>
        <c:crosses val="autoZero"/>
        <c:auto val="1"/>
        <c:lblAlgn val="ctr"/>
        <c:lblOffset val="100"/>
        <c:noMultiLvlLbl val="0"/>
      </c:catAx>
      <c:valAx>
        <c:axId val="22017049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Anzahl Kreaturen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22016896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Waschbär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0900713333001215"/>
          <c:y val="0.10310456837034758"/>
          <c:w val="0.86776393584807665"/>
          <c:h val="0.768683283840505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Waschbär!$A$3</c:f>
              <c:strCache>
                <c:ptCount val="1"/>
                <c:pt idx="0">
                  <c:v>Waschbär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ACD4-4C84-90FE-824035B525A6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CD4-4C84-90FE-824035B525A6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ACD4-4C84-90FE-824035B525A6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ACD4-4C84-90FE-824035B525A6}"/>
              </c:ext>
            </c:extLst>
          </c:dPt>
          <c:cat>
            <c:multiLvlStrRef>
              <c:f>Waschbär!$B$1:$U$2</c:f>
              <c:multiLvlStrCache>
                <c:ptCount val="20"/>
                <c:lvl>
                  <c:pt idx="0">
                    <c:v>2003/04</c:v>
                  </c:pt>
                  <c:pt idx="1">
                    <c:v>2004/05</c:v>
                  </c:pt>
                  <c:pt idx="2">
                    <c:v>2005/06</c:v>
                  </c:pt>
                  <c:pt idx="3">
                    <c:v>2006/07</c:v>
                  </c:pt>
                  <c:pt idx="4">
                    <c:v>2007/08</c:v>
                  </c:pt>
                  <c:pt idx="5">
                    <c:v>2008/09</c:v>
                  </c:pt>
                  <c:pt idx="6">
                    <c:v>2009/10</c:v>
                  </c:pt>
                  <c:pt idx="7">
                    <c:v>2010/11</c:v>
                  </c:pt>
                  <c:pt idx="8">
                    <c:v>2011/12</c:v>
                  </c:pt>
                  <c:pt idx="9">
                    <c:v>2012/13</c:v>
                  </c:pt>
                  <c:pt idx="10">
                    <c:v>2013/14</c:v>
                  </c:pt>
                  <c:pt idx="11">
                    <c:v>2014/15</c:v>
                  </c:pt>
                  <c:pt idx="12">
                    <c:v>2015/16</c:v>
                  </c:pt>
                  <c:pt idx="13">
                    <c:v>2016/17</c:v>
                  </c:pt>
                  <c:pt idx="14">
                    <c:v>2017/18</c:v>
                  </c:pt>
                  <c:pt idx="15">
                    <c:v>2018/19</c:v>
                  </c:pt>
                  <c:pt idx="16">
                    <c:v>2019/20</c:v>
                  </c:pt>
                  <c:pt idx="17">
                    <c:v>2020/21</c:v>
                  </c:pt>
                  <c:pt idx="18">
                    <c:v>2021/22</c:v>
                  </c:pt>
                  <c:pt idx="19">
                    <c:v>2022/23</c:v>
                  </c:pt>
                </c:lvl>
                <c:lvl>
                  <c:pt idx="0">
                    <c:v>Jagdjahr</c:v>
                  </c:pt>
                  <c:pt idx="1">
                    <c:v>Jagdjahr</c:v>
                  </c:pt>
                  <c:pt idx="2">
                    <c:v>Jagdjahr</c:v>
                  </c:pt>
                  <c:pt idx="3">
                    <c:v>Jagdjahr</c:v>
                  </c:pt>
                  <c:pt idx="4">
                    <c:v>Jagdjahr</c:v>
                  </c:pt>
                  <c:pt idx="5">
                    <c:v>Jagdjahr</c:v>
                  </c:pt>
                  <c:pt idx="6">
                    <c:v>Jagdjahr</c:v>
                  </c:pt>
                  <c:pt idx="7">
                    <c:v>Jagdjahr</c:v>
                  </c:pt>
                  <c:pt idx="8">
                    <c:v>Jagdjahr</c:v>
                  </c:pt>
                  <c:pt idx="9">
                    <c:v>Jagdjahr</c:v>
                  </c:pt>
                  <c:pt idx="10">
                    <c:v>Jagdjahr</c:v>
                  </c:pt>
                  <c:pt idx="11">
                    <c:v>Jagdjahr</c:v>
                  </c:pt>
                  <c:pt idx="12">
                    <c:v>Jagdjahr</c:v>
                  </c:pt>
                  <c:pt idx="13">
                    <c:v>Jagdjahr</c:v>
                  </c:pt>
                  <c:pt idx="14">
                    <c:v>Jagdjahr</c:v>
                  </c:pt>
                  <c:pt idx="15">
                    <c:v>Jagdjahr</c:v>
                  </c:pt>
                  <c:pt idx="16">
                    <c:v>Jagdjahr</c:v>
                  </c:pt>
                  <c:pt idx="17">
                    <c:v>Jagdjahr</c:v>
                  </c:pt>
                  <c:pt idx="18">
                    <c:v>Jagdjahr</c:v>
                  </c:pt>
                  <c:pt idx="19">
                    <c:v>Jagdjahr</c:v>
                  </c:pt>
                </c:lvl>
              </c:multiLvlStrCache>
            </c:multiLvlStrRef>
          </c:cat>
          <c:val>
            <c:numRef>
              <c:f>Waschbär!$B$3:$U$3</c:f>
              <c:numCache>
                <c:formatCode>General</c:formatCode>
                <c:ptCount val="20"/>
                <c:pt idx="0">
                  <c:v>0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6</c:v>
                </c:pt>
                <c:pt idx="5">
                  <c:v>5</c:v>
                </c:pt>
                <c:pt idx="6">
                  <c:v>9</c:v>
                </c:pt>
                <c:pt idx="7">
                  <c:v>17</c:v>
                </c:pt>
                <c:pt idx="8">
                  <c:v>15</c:v>
                </c:pt>
                <c:pt idx="9">
                  <c:v>26</c:v>
                </c:pt>
                <c:pt idx="10">
                  <c:v>29</c:v>
                </c:pt>
                <c:pt idx="11">
                  <c:v>46</c:v>
                </c:pt>
                <c:pt idx="12">
                  <c:v>46</c:v>
                </c:pt>
                <c:pt idx="13">
                  <c:v>91</c:v>
                </c:pt>
                <c:pt idx="14">
                  <c:v>156</c:v>
                </c:pt>
                <c:pt idx="15">
                  <c:v>126</c:v>
                </c:pt>
                <c:pt idx="16">
                  <c:v>167</c:v>
                </c:pt>
                <c:pt idx="17">
                  <c:v>188</c:v>
                </c:pt>
                <c:pt idx="18">
                  <c:v>164</c:v>
                </c:pt>
                <c:pt idx="19">
                  <c:v>173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CD4-4C84-90FE-824035B525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0321280"/>
        <c:axId val="220322816"/>
      </c:barChart>
      <c:catAx>
        <c:axId val="2203212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0000"/>
          </a:solidFill>
        </c:spPr>
        <c:crossAx val="220322816"/>
        <c:crosses val="autoZero"/>
        <c:auto val="1"/>
        <c:lblAlgn val="ctr"/>
        <c:lblOffset val="100"/>
        <c:noMultiLvlLbl val="0"/>
      </c:catAx>
      <c:valAx>
        <c:axId val="22032281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Anzahl Kreaturen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22032128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ln>
      <a:solidFill>
        <a:schemeClr val="accent1"/>
      </a:solidFill>
    </a:ln>
    <a:scene3d>
      <a:camera prst="orthographicFront"/>
      <a:lightRig rig="threePt" dir="t"/>
    </a:scene3d>
    <a:sp3d>
      <a:bevelT prst="convex"/>
    </a:sp3d>
  </c:sp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Nutria 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8.155039631512527E-2"/>
          <c:y val="1.4336324830909724E-2"/>
          <c:w val="0.92115829562815843"/>
          <c:h val="0.827757318006482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Nutrias!$A$3</c:f>
              <c:strCache>
                <c:ptCount val="1"/>
                <c:pt idx="0">
                  <c:v>Nutria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5B2-49BD-9BD7-42289945612D}"/>
              </c:ext>
            </c:extLst>
          </c:dPt>
          <c:cat>
            <c:multiLvlStrRef>
              <c:f>Nutrias!$B$1:$U$2</c:f>
              <c:multiLvlStrCache>
                <c:ptCount val="20"/>
                <c:lvl>
                  <c:pt idx="0">
                    <c:v>2003/2004</c:v>
                  </c:pt>
                  <c:pt idx="1">
                    <c:v>2004/2005</c:v>
                  </c:pt>
                  <c:pt idx="2">
                    <c:v>2005/2006</c:v>
                  </c:pt>
                  <c:pt idx="3">
                    <c:v>2006/2007</c:v>
                  </c:pt>
                  <c:pt idx="4">
                    <c:v>2007/2008</c:v>
                  </c:pt>
                  <c:pt idx="5">
                    <c:v>2008/2009</c:v>
                  </c:pt>
                  <c:pt idx="6">
                    <c:v>2009/2010</c:v>
                  </c:pt>
                  <c:pt idx="7">
                    <c:v>2010/2011</c:v>
                  </c:pt>
                  <c:pt idx="8">
                    <c:v>2011/2012</c:v>
                  </c:pt>
                  <c:pt idx="9">
                    <c:v>2012/2013</c:v>
                  </c:pt>
                  <c:pt idx="10">
                    <c:v>2013/2014</c:v>
                  </c:pt>
                  <c:pt idx="11">
                    <c:v>2014/2015</c:v>
                  </c:pt>
                  <c:pt idx="12">
                    <c:v>2015/2016</c:v>
                  </c:pt>
                  <c:pt idx="13">
                    <c:v>2016/2017</c:v>
                  </c:pt>
                  <c:pt idx="14">
                    <c:v>2017/2018</c:v>
                  </c:pt>
                  <c:pt idx="15">
                    <c:v>2018/2019</c:v>
                  </c:pt>
                  <c:pt idx="16">
                    <c:v>2019/2020</c:v>
                  </c:pt>
                  <c:pt idx="17">
                    <c:v>2020/2021</c:v>
                  </c:pt>
                  <c:pt idx="18">
                    <c:v>2021/2022</c:v>
                  </c:pt>
                  <c:pt idx="19">
                    <c:v>2022/2023</c:v>
                  </c:pt>
                </c:lvl>
                <c:lvl>
                  <c:pt idx="0">
                    <c:v>Jagdjahr</c:v>
                  </c:pt>
                  <c:pt idx="1">
                    <c:v>Jagdjahr</c:v>
                  </c:pt>
                  <c:pt idx="2">
                    <c:v>Jagdjahr</c:v>
                  </c:pt>
                  <c:pt idx="3">
                    <c:v>Jagdjahr</c:v>
                  </c:pt>
                  <c:pt idx="4">
                    <c:v>Jagdjahr</c:v>
                  </c:pt>
                  <c:pt idx="5">
                    <c:v>Jagdjahr</c:v>
                  </c:pt>
                  <c:pt idx="6">
                    <c:v>Jagdjahr</c:v>
                  </c:pt>
                  <c:pt idx="7">
                    <c:v>Jagdjahr</c:v>
                  </c:pt>
                  <c:pt idx="8">
                    <c:v>Jagdjahr</c:v>
                  </c:pt>
                  <c:pt idx="9">
                    <c:v>Jagdjahr</c:v>
                  </c:pt>
                  <c:pt idx="10">
                    <c:v>Jagdjahr</c:v>
                  </c:pt>
                  <c:pt idx="11">
                    <c:v>Jagdjahr</c:v>
                  </c:pt>
                  <c:pt idx="12">
                    <c:v>Jagdjahr</c:v>
                  </c:pt>
                  <c:pt idx="13">
                    <c:v>Jagdjahr</c:v>
                  </c:pt>
                  <c:pt idx="14">
                    <c:v>Jagdjahr</c:v>
                  </c:pt>
                  <c:pt idx="15">
                    <c:v>Jagdjahr</c:v>
                  </c:pt>
                  <c:pt idx="16">
                    <c:v>Jagdjahr</c:v>
                  </c:pt>
                  <c:pt idx="17">
                    <c:v>Jagdjahr</c:v>
                  </c:pt>
                  <c:pt idx="18">
                    <c:v>Jagdjahr</c:v>
                  </c:pt>
                  <c:pt idx="19">
                    <c:v>Jagdjahr</c:v>
                  </c:pt>
                </c:lvl>
              </c:multiLvlStrCache>
            </c:multiLvlStrRef>
          </c:cat>
          <c:val>
            <c:numRef>
              <c:f>Nutrias!$B$3:$U$3</c:f>
              <c:numCache>
                <c:formatCode>General</c:formatCode>
                <c:ptCount val="20"/>
                <c:pt idx="0">
                  <c:v>7</c:v>
                </c:pt>
                <c:pt idx="1">
                  <c:v>13</c:v>
                </c:pt>
                <c:pt idx="2">
                  <c:v>29</c:v>
                </c:pt>
                <c:pt idx="3">
                  <c:v>39</c:v>
                </c:pt>
                <c:pt idx="4">
                  <c:v>56</c:v>
                </c:pt>
                <c:pt idx="5">
                  <c:v>54</c:v>
                </c:pt>
                <c:pt idx="6">
                  <c:v>25</c:v>
                </c:pt>
                <c:pt idx="7">
                  <c:v>68</c:v>
                </c:pt>
                <c:pt idx="8">
                  <c:v>34</c:v>
                </c:pt>
                <c:pt idx="9">
                  <c:v>55</c:v>
                </c:pt>
                <c:pt idx="10">
                  <c:v>15</c:v>
                </c:pt>
                <c:pt idx="11">
                  <c:v>58</c:v>
                </c:pt>
                <c:pt idx="12">
                  <c:v>71</c:v>
                </c:pt>
                <c:pt idx="13">
                  <c:v>202</c:v>
                </c:pt>
                <c:pt idx="14">
                  <c:v>358</c:v>
                </c:pt>
                <c:pt idx="15">
                  <c:v>348</c:v>
                </c:pt>
                <c:pt idx="16">
                  <c:v>564</c:v>
                </c:pt>
                <c:pt idx="17">
                  <c:v>451</c:v>
                </c:pt>
                <c:pt idx="18">
                  <c:v>300</c:v>
                </c:pt>
                <c:pt idx="19">
                  <c:v>279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B2-49BD-9BD7-4228994561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9923584"/>
        <c:axId val="219925120"/>
      </c:barChart>
      <c:catAx>
        <c:axId val="2199235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0000"/>
          </a:solidFill>
        </c:spPr>
        <c:crossAx val="219925120"/>
        <c:crosses val="autoZero"/>
        <c:auto val="1"/>
        <c:lblAlgn val="ctr"/>
        <c:lblOffset val="100"/>
        <c:noMultiLvlLbl val="0"/>
      </c:catAx>
      <c:valAx>
        <c:axId val="21992512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Anzahl Kreaturen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21992358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ln>
      <a:solidFill>
        <a:schemeClr val="accent1"/>
      </a:solidFill>
    </a:ln>
    <a:scene3d>
      <a:camera prst="orthographicFront"/>
      <a:lightRig rig="threePt" dir="t"/>
    </a:scene3d>
    <a:sp3d>
      <a:bevelT prst="convex"/>
    </a:sp3d>
  </c:sp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Fasan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0837771492155712"/>
          <c:y val="0.15016562100860387"/>
          <c:w val="0.87636853045902874"/>
          <c:h val="0.650988706304526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Fasan!$A$3</c:f>
              <c:strCache>
                <c:ptCount val="1"/>
                <c:pt idx="0">
                  <c:v>Fasan Schnitt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E2C-44E4-BEF1-D6A120B09BC2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4E2C-44E4-BEF1-D6A120B09BC2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4E2C-44E4-BEF1-D6A120B09BC2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4E2C-44E4-BEF1-D6A120B09BC2}"/>
              </c:ext>
            </c:extLst>
          </c:dPt>
          <c:cat>
            <c:multiLvlStrRef>
              <c:f>Fasan!$B$1:$S$2</c:f>
              <c:multiLvlStrCache>
                <c:ptCount val="18"/>
                <c:lvl>
                  <c:pt idx="0">
                    <c:v>1978-1987</c:v>
                  </c:pt>
                  <c:pt idx="1">
                    <c:v>1988-1997</c:v>
                  </c:pt>
                  <c:pt idx="2">
                    <c:v>1998-2007</c:v>
                  </c:pt>
                  <c:pt idx="3">
                    <c:v>2008/09</c:v>
                  </c:pt>
                  <c:pt idx="4">
                    <c:v>2009/10</c:v>
                  </c:pt>
                  <c:pt idx="5">
                    <c:v>2010/11</c:v>
                  </c:pt>
                  <c:pt idx="6">
                    <c:v>2011/12</c:v>
                  </c:pt>
                  <c:pt idx="7">
                    <c:v>2012/13</c:v>
                  </c:pt>
                  <c:pt idx="8">
                    <c:v>2013/14</c:v>
                  </c:pt>
                  <c:pt idx="9">
                    <c:v>2014/15</c:v>
                  </c:pt>
                  <c:pt idx="10">
                    <c:v>2015/16</c:v>
                  </c:pt>
                  <c:pt idx="11">
                    <c:v>2016/17</c:v>
                  </c:pt>
                  <c:pt idx="12">
                    <c:v>2017/18</c:v>
                  </c:pt>
                  <c:pt idx="13">
                    <c:v>2018/19</c:v>
                  </c:pt>
                  <c:pt idx="14">
                    <c:v>2019/20</c:v>
                  </c:pt>
                  <c:pt idx="15">
                    <c:v>2020/21</c:v>
                  </c:pt>
                  <c:pt idx="16">
                    <c:v>2021/22</c:v>
                  </c:pt>
                  <c:pt idx="17">
                    <c:v>2022/23</c:v>
                  </c:pt>
                </c:lvl>
                <c:lvl>
                  <c:pt idx="0">
                    <c:v> </c:v>
                  </c:pt>
                  <c:pt idx="1">
                    <c:v> </c:v>
                  </c:pt>
                  <c:pt idx="2">
                    <c:v> </c:v>
                  </c:pt>
                  <c:pt idx="3">
                    <c:v>Jagdjahr</c:v>
                  </c:pt>
                  <c:pt idx="4">
                    <c:v>Jagdjahr</c:v>
                  </c:pt>
                  <c:pt idx="5">
                    <c:v>Jagdjahr</c:v>
                  </c:pt>
                  <c:pt idx="6">
                    <c:v>Jagdjahr</c:v>
                  </c:pt>
                  <c:pt idx="7">
                    <c:v>Jagdjahr</c:v>
                  </c:pt>
                  <c:pt idx="8">
                    <c:v>Jagdjahr</c:v>
                  </c:pt>
                  <c:pt idx="9">
                    <c:v>Jagdjahr</c:v>
                  </c:pt>
                  <c:pt idx="10">
                    <c:v>Jagdjahr</c:v>
                  </c:pt>
                  <c:pt idx="11">
                    <c:v>Jagdjahr</c:v>
                  </c:pt>
                  <c:pt idx="12">
                    <c:v>Jagdjahr</c:v>
                  </c:pt>
                  <c:pt idx="13">
                    <c:v>Jagdjahr</c:v>
                  </c:pt>
                  <c:pt idx="14">
                    <c:v>Jagdjahr</c:v>
                  </c:pt>
                  <c:pt idx="15">
                    <c:v>Jagdjahr</c:v>
                  </c:pt>
                  <c:pt idx="16">
                    <c:v>Jagdjahr</c:v>
                  </c:pt>
                  <c:pt idx="17">
                    <c:v>Jagdjahr</c:v>
                  </c:pt>
                </c:lvl>
              </c:multiLvlStrCache>
            </c:multiLvlStrRef>
          </c:cat>
          <c:val>
            <c:numRef>
              <c:f>Fasan!$B$3:$S$3</c:f>
              <c:numCache>
                <c:formatCode>General</c:formatCode>
                <c:ptCount val="18"/>
                <c:pt idx="0">
                  <c:v>426</c:v>
                </c:pt>
                <c:pt idx="1">
                  <c:v>518</c:v>
                </c:pt>
                <c:pt idx="2">
                  <c:v>858</c:v>
                </c:pt>
                <c:pt idx="3">
                  <c:v>818</c:v>
                </c:pt>
                <c:pt idx="4">
                  <c:v>857</c:v>
                </c:pt>
                <c:pt idx="5">
                  <c:v>609</c:v>
                </c:pt>
                <c:pt idx="6">
                  <c:v>402</c:v>
                </c:pt>
                <c:pt idx="7">
                  <c:v>440</c:v>
                </c:pt>
                <c:pt idx="8">
                  <c:v>221</c:v>
                </c:pt>
                <c:pt idx="9">
                  <c:v>233</c:v>
                </c:pt>
                <c:pt idx="10">
                  <c:v>247</c:v>
                </c:pt>
                <c:pt idx="11">
                  <c:v>269</c:v>
                </c:pt>
                <c:pt idx="12">
                  <c:v>288</c:v>
                </c:pt>
                <c:pt idx="13">
                  <c:v>301</c:v>
                </c:pt>
                <c:pt idx="14">
                  <c:v>501</c:v>
                </c:pt>
                <c:pt idx="15">
                  <c:v>205</c:v>
                </c:pt>
                <c:pt idx="16">
                  <c:v>419</c:v>
                </c:pt>
                <c:pt idx="17">
                  <c:v>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E2C-44E4-BEF1-D6A120B09BC2}"/>
            </c:ext>
          </c:extLst>
        </c:ser>
        <c:ser>
          <c:idx val="1"/>
          <c:order val="1"/>
          <c:tx>
            <c:strRef>
              <c:f>Fasan!$A$4</c:f>
              <c:strCache>
                <c:ptCount val="1"/>
                <c:pt idx="0">
                  <c:v>Fasan Tief</c:v>
                </c:pt>
              </c:strCache>
            </c:strRef>
          </c:tx>
          <c:invertIfNegative val="0"/>
          <c:cat>
            <c:multiLvlStrRef>
              <c:f>Fasan!$B$1:$S$2</c:f>
              <c:multiLvlStrCache>
                <c:ptCount val="18"/>
                <c:lvl>
                  <c:pt idx="0">
                    <c:v>1978-1987</c:v>
                  </c:pt>
                  <c:pt idx="1">
                    <c:v>1988-1997</c:v>
                  </c:pt>
                  <c:pt idx="2">
                    <c:v>1998-2007</c:v>
                  </c:pt>
                  <c:pt idx="3">
                    <c:v>2008/09</c:v>
                  </c:pt>
                  <c:pt idx="4">
                    <c:v>2009/10</c:v>
                  </c:pt>
                  <c:pt idx="5">
                    <c:v>2010/11</c:v>
                  </c:pt>
                  <c:pt idx="6">
                    <c:v>2011/12</c:v>
                  </c:pt>
                  <c:pt idx="7">
                    <c:v>2012/13</c:v>
                  </c:pt>
                  <c:pt idx="8">
                    <c:v>2013/14</c:v>
                  </c:pt>
                  <c:pt idx="9">
                    <c:v>2014/15</c:v>
                  </c:pt>
                  <c:pt idx="10">
                    <c:v>2015/16</c:v>
                  </c:pt>
                  <c:pt idx="11">
                    <c:v>2016/17</c:v>
                  </c:pt>
                  <c:pt idx="12">
                    <c:v>2017/18</c:v>
                  </c:pt>
                  <c:pt idx="13">
                    <c:v>2018/19</c:v>
                  </c:pt>
                  <c:pt idx="14">
                    <c:v>2019/20</c:v>
                  </c:pt>
                  <c:pt idx="15">
                    <c:v>2020/21</c:v>
                  </c:pt>
                  <c:pt idx="16">
                    <c:v>2021/22</c:v>
                  </c:pt>
                  <c:pt idx="17">
                    <c:v>2022/23</c:v>
                  </c:pt>
                </c:lvl>
                <c:lvl>
                  <c:pt idx="0">
                    <c:v> </c:v>
                  </c:pt>
                  <c:pt idx="1">
                    <c:v> </c:v>
                  </c:pt>
                  <c:pt idx="2">
                    <c:v> </c:v>
                  </c:pt>
                  <c:pt idx="3">
                    <c:v>Jagdjahr</c:v>
                  </c:pt>
                  <c:pt idx="4">
                    <c:v>Jagdjahr</c:v>
                  </c:pt>
                  <c:pt idx="5">
                    <c:v>Jagdjahr</c:v>
                  </c:pt>
                  <c:pt idx="6">
                    <c:v>Jagdjahr</c:v>
                  </c:pt>
                  <c:pt idx="7">
                    <c:v>Jagdjahr</c:v>
                  </c:pt>
                  <c:pt idx="8">
                    <c:v>Jagdjahr</c:v>
                  </c:pt>
                  <c:pt idx="9">
                    <c:v>Jagdjahr</c:v>
                  </c:pt>
                  <c:pt idx="10">
                    <c:v>Jagdjahr</c:v>
                  </c:pt>
                  <c:pt idx="11">
                    <c:v>Jagdjahr</c:v>
                  </c:pt>
                  <c:pt idx="12">
                    <c:v>Jagdjahr</c:v>
                  </c:pt>
                  <c:pt idx="13">
                    <c:v>Jagdjahr</c:v>
                  </c:pt>
                  <c:pt idx="14">
                    <c:v>Jagdjahr</c:v>
                  </c:pt>
                  <c:pt idx="15">
                    <c:v>Jagdjahr</c:v>
                  </c:pt>
                  <c:pt idx="16">
                    <c:v>Jagdjahr</c:v>
                  </c:pt>
                  <c:pt idx="17">
                    <c:v>Jagdjahr</c:v>
                  </c:pt>
                </c:lvl>
              </c:multiLvlStrCache>
            </c:multiLvlStrRef>
          </c:cat>
          <c:val>
            <c:numRef>
              <c:f>Fasan!$B$4:$S$4</c:f>
              <c:numCache>
                <c:formatCode>General</c:formatCode>
                <c:ptCount val="18"/>
                <c:pt idx="0">
                  <c:v>180</c:v>
                </c:pt>
                <c:pt idx="1">
                  <c:v>302</c:v>
                </c:pt>
                <c:pt idx="2">
                  <c:v>296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E2C-44E4-BEF1-D6A120B09BC2}"/>
            </c:ext>
          </c:extLst>
        </c:ser>
        <c:ser>
          <c:idx val="2"/>
          <c:order val="2"/>
          <c:tx>
            <c:strRef>
              <c:f>Fasan!$A$5</c:f>
              <c:strCache>
                <c:ptCount val="1"/>
                <c:pt idx="0">
                  <c:v>Fasan Höchst</c:v>
                </c:pt>
              </c:strCache>
            </c:strRef>
          </c:tx>
          <c:invertIfNegative val="0"/>
          <c:cat>
            <c:multiLvlStrRef>
              <c:f>Fasan!$B$1:$S$2</c:f>
              <c:multiLvlStrCache>
                <c:ptCount val="18"/>
                <c:lvl>
                  <c:pt idx="0">
                    <c:v>1978-1987</c:v>
                  </c:pt>
                  <c:pt idx="1">
                    <c:v>1988-1997</c:v>
                  </c:pt>
                  <c:pt idx="2">
                    <c:v>1998-2007</c:v>
                  </c:pt>
                  <c:pt idx="3">
                    <c:v>2008/09</c:v>
                  </c:pt>
                  <c:pt idx="4">
                    <c:v>2009/10</c:v>
                  </c:pt>
                  <c:pt idx="5">
                    <c:v>2010/11</c:v>
                  </c:pt>
                  <c:pt idx="6">
                    <c:v>2011/12</c:v>
                  </c:pt>
                  <c:pt idx="7">
                    <c:v>2012/13</c:v>
                  </c:pt>
                  <c:pt idx="8">
                    <c:v>2013/14</c:v>
                  </c:pt>
                  <c:pt idx="9">
                    <c:v>2014/15</c:v>
                  </c:pt>
                  <c:pt idx="10">
                    <c:v>2015/16</c:v>
                  </c:pt>
                  <c:pt idx="11">
                    <c:v>2016/17</c:v>
                  </c:pt>
                  <c:pt idx="12">
                    <c:v>2017/18</c:v>
                  </c:pt>
                  <c:pt idx="13">
                    <c:v>2018/19</c:v>
                  </c:pt>
                  <c:pt idx="14">
                    <c:v>2019/20</c:v>
                  </c:pt>
                  <c:pt idx="15">
                    <c:v>2020/21</c:v>
                  </c:pt>
                  <c:pt idx="16">
                    <c:v>2021/22</c:v>
                  </c:pt>
                  <c:pt idx="17">
                    <c:v>2022/23</c:v>
                  </c:pt>
                </c:lvl>
                <c:lvl>
                  <c:pt idx="0">
                    <c:v> </c:v>
                  </c:pt>
                  <c:pt idx="1">
                    <c:v> </c:v>
                  </c:pt>
                  <c:pt idx="2">
                    <c:v> </c:v>
                  </c:pt>
                  <c:pt idx="3">
                    <c:v>Jagdjahr</c:v>
                  </c:pt>
                  <c:pt idx="4">
                    <c:v>Jagdjahr</c:v>
                  </c:pt>
                  <c:pt idx="5">
                    <c:v>Jagdjahr</c:v>
                  </c:pt>
                  <c:pt idx="6">
                    <c:v>Jagdjahr</c:v>
                  </c:pt>
                  <c:pt idx="7">
                    <c:v>Jagdjahr</c:v>
                  </c:pt>
                  <c:pt idx="8">
                    <c:v>Jagdjahr</c:v>
                  </c:pt>
                  <c:pt idx="9">
                    <c:v>Jagdjahr</c:v>
                  </c:pt>
                  <c:pt idx="10">
                    <c:v>Jagdjahr</c:v>
                  </c:pt>
                  <c:pt idx="11">
                    <c:v>Jagdjahr</c:v>
                  </c:pt>
                  <c:pt idx="12">
                    <c:v>Jagdjahr</c:v>
                  </c:pt>
                  <c:pt idx="13">
                    <c:v>Jagdjahr</c:v>
                  </c:pt>
                  <c:pt idx="14">
                    <c:v>Jagdjahr</c:v>
                  </c:pt>
                  <c:pt idx="15">
                    <c:v>Jagdjahr</c:v>
                  </c:pt>
                  <c:pt idx="16">
                    <c:v>Jagdjahr</c:v>
                  </c:pt>
                  <c:pt idx="17">
                    <c:v>Jagdjahr</c:v>
                  </c:pt>
                </c:lvl>
              </c:multiLvlStrCache>
            </c:multiLvlStrRef>
          </c:cat>
          <c:val>
            <c:numRef>
              <c:f>Fasan!$B$5:$S$5</c:f>
              <c:numCache>
                <c:formatCode>General</c:formatCode>
                <c:ptCount val="18"/>
                <c:pt idx="0">
                  <c:v>661</c:v>
                </c:pt>
                <c:pt idx="1">
                  <c:v>767</c:v>
                </c:pt>
                <c:pt idx="2">
                  <c:v>1415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E2C-44E4-BEF1-D6A120B09B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1334912"/>
        <c:axId val="221344896"/>
      </c:barChart>
      <c:catAx>
        <c:axId val="2213349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0000"/>
          </a:solidFill>
        </c:spPr>
        <c:crossAx val="221344896"/>
        <c:crosses val="autoZero"/>
        <c:auto val="1"/>
        <c:lblAlgn val="ctr"/>
        <c:lblOffset val="100"/>
        <c:noMultiLvlLbl val="0"/>
      </c:catAx>
      <c:valAx>
        <c:axId val="22134489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Anzahl Kreaturen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22133491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ln>
      <a:solidFill>
        <a:schemeClr val="accent1"/>
      </a:solidFill>
    </a:ln>
    <a:scene3d>
      <a:camera prst="orthographicFront"/>
      <a:lightRig rig="threePt" dir="t"/>
    </a:scene3d>
    <a:sp3d>
      <a:bevelT prst="convex"/>
    </a:sp3d>
  </c:sp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Ringeltauben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9.6361854677702641E-2"/>
          <c:y val="6.9120460141884055E-2"/>
          <c:w val="0.90351791428468697"/>
          <c:h val="0.813320996745910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Ringeltauben!$A$3</c:f>
              <c:strCache>
                <c:ptCount val="1"/>
                <c:pt idx="0">
                  <c:v>Ringeltaube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230-400E-BD0A-376DD426194D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230-400E-BD0A-376DD426194D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C230-400E-BD0A-376DD426194D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C230-400E-BD0A-376DD426194D}"/>
              </c:ext>
            </c:extLst>
          </c:dPt>
          <c:cat>
            <c:multiLvlStrRef>
              <c:f>Ringeltauben!$B$1:$U$2</c:f>
              <c:multiLvlStrCache>
                <c:ptCount val="20"/>
                <c:lvl>
                  <c:pt idx="0">
                    <c:v>2003/04</c:v>
                  </c:pt>
                  <c:pt idx="1">
                    <c:v>2004/05</c:v>
                  </c:pt>
                  <c:pt idx="2">
                    <c:v>2005/06</c:v>
                  </c:pt>
                  <c:pt idx="3">
                    <c:v>2006/07</c:v>
                  </c:pt>
                  <c:pt idx="4">
                    <c:v>2007/08</c:v>
                  </c:pt>
                  <c:pt idx="5">
                    <c:v>2008/09</c:v>
                  </c:pt>
                  <c:pt idx="6">
                    <c:v>2009/10</c:v>
                  </c:pt>
                  <c:pt idx="7">
                    <c:v>2010/11</c:v>
                  </c:pt>
                  <c:pt idx="8">
                    <c:v>2011/12</c:v>
                  </c:pt>
                  <c:pt idx="9">
                    <c:v>2012/13</c:v>
                  </c:pt>
                  <c:pt idx="10">
                    <c:v>2013/14</c:v>
                  </c:pt>
                  <c:pt idx="11">
                    <c:v>2014/15</c:v>
                  </c:pt>
                  <c:pt idx="12">
                    <c:v>2015/16</c:v>
                  </c:pt>
                  <c:pt idx="13">
                    <c:v>2016/17</c:v>
                  </c:pt>
                  <c:pt idx="14">
                    <c:v>2017/18</c:v>
                  </c:pt>
                  <c:pt idx="15">
                    <c:v>2018/19</c:v>
                  </c:pt>
                  <c:pt idx="16">
                    <c:v>2019/20</c:v>
                  </c:pt>
                  <c:pt idx="17">
                    <c:v>2020/21</c:v>
                  </c:pt>
                  <c:pt idx="18">
                    <c:v>2021/22</c:v>
                  </c:pt>
                  <c:pt idx="19">
                    <c:v>2022/23</c:v>
                  </c:pt>
                </c:lvl>
                <c:lvl>
                  <c:pt idx="0">
                    <c:v>Jagdjahr</c:v>
                  </c:pt>
                  <c:pt idx="1">
                    <c:v>Jagdjahr</c:v>
                  </c:pt>
                  <c:pt idx="2">
                    <c:v>Jagdjahr</c:v>
                  </c:pt>
                  <c:pt idx="3">
                    <c:v>Jagdjahr</c:v>
                  </c:pt>
                  <c:pt idx="4">
                    <c:v>Jagdjahr</c:v>
                  </c:pt>
                  <c:pt idx="5">
                    <c:v>Jagdjahr</c:v>
                  </c:pt>
                  <c:pt idx="6">
                    <c:v>Jagdjahr</c:v>
                  </c:pt>
                  <c:pt idx="7">
                    <c:v>Jagdjahr</c:v>
                  </c:pt>
                  <c:pt idx="8">
                    <c:v>Jagdjahr</c:v>
                  </c:pt>
                  <c:pt idx="9">
                    <c:v>Jagdjahr</c:v>
                  </c:pt>
                  <c:pt idx="10">
                    <c:v>Jagdjahr</c:v>
                  </c:pt>
                  <c:pt idx="11">
                    <c:v>Jagdjahr</c:v>
                  </c:pt>
                  <c:pt idx="12">
                    <c:v>Jagdjahr</c:v>
                  </c:pt>
                  <c:pt idx="13">
                    <c:v>Jagdjahr</c:v>
                  </c:pt>
                  <c:pt idx="14">
                    <c:v>Jagdjahr</c:v>
                  </c:pt>
                  <c:pt idx="15">
                    <c:v>Jagdjahr</c:v>
                  </c:pt>
                  <c:pt idx="16">
                    <c:v>Jagdjahr</c:v>
                  </c:pt>
                  <c:pt idx="17">
                    <c:v>Jagdjahr</c:v>
                  </c:pt>
                  <c:pt idx="18">
                    <c:v>Jagdjahr</c:v>
                  </c:pt>
                  <c:pt idx="19">
                    <c:v>Jagdjahr</c:v>
                  </c:pt>
                </c:lvl>
              </c:multiLvlStrCache>
            </c:multiLvlStrRef>
          </c:cat>
          <c:val>
            <c:numRef>
              <c:f>Ringeltauben!$B$3:$U$3</c:f>
              <c:numCache>
                <c:formatCode>General</c:formatCode>
                <c:ptCount val="20"/>
                <c:pt idx="0">
                  <c:v>1268</c:v>
                </c:pt>
                <c:pt idx="1">
                  <c:v>2183</c:v>
                </c:pt>
                <c:pt idx="2">
                  <c:v>1367</c:v>
                </c:pt>
                <c:pt idx="3">
                  <c:v>1504</c:v>
                </c:pt>
                <c:pt idx="4">
                  <c:v>1076</c:v>
                </c:pt>
                <c:pt idx="5">
                  <c:v>1253</c:v>
                </c:pt>
                <c:pt idx="6">
                  <c:v>1251</c:v>
                </c:pt>
                <c:pt idx="7">
                  <c:v>1018</c:v>
                </c:pt>
                <c:pt idx="8">
                  <c:v>988</c:v>
                </c:pt>
                <c:pt idx="9">
                  <c:v>884</c:v>
                </c:pt>
                <c:pt idx="10">
                  <c:v>792</c:v>
                </c:pt>
                <c:pt idx="11">
                  <c:v>885</c:v>
                </c:pt>
                <c:pt idx="12">
                  <c:v>876</c:v>
                </c:pt>
                <c:pt idx="13">
                  <c:v>655</c:v>
                </c:pt>
                <c:pt idx="14">
                  <c:v>443</c:v>
                </c:pt>
                <c:pt idx="15">
                  <c:v>450</c:v>
                </c:pt>
                <c:pt idx="16">
                  <c:v>508</c:v>
                </c:pt>
                <c:pt idx="17">
                  <c:v>544</c:v>
                </c:pt>
                <c:pt idx="18">
                  <c:v>643</c:v>
                </c:pt>
                <c:pt idx="19">
                  <c:v>696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230-400E-BD0A-376DD42619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1264128"/>
        <c:axId val="221265920"/>
      </c:barChart>
      <c:catAx>
        <c:axId val="2212641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0000"/>
          </a:solidFill>
        </c:spPr>
        <c:crossAx val="221265920"/>
        <c:crosses val="autoZero"/>
        <c:auto val="1"/>
        <c:lblAlgn val="ctr"/>
        <c:lblOffset val="100"/>
        <c:noMultiLvlLbl val="0"/>
      </c:catAx>
      <c:valAx>
        <c:axId val="22126592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Anzahl Kreaturen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22126412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ln>
      <a:solidFill>
        <a:schemeClr val="accent1"/>
      </a:solidFill>
    </a:ln>
    <a:scene3d>
      <a:camera prst="orthographicFront"/>
      <a:lightRig rig="threePt" dir="t"/>
    </a:scene3d>
    <a:sp3d>
      <a:bevelT prst="convex"/>
    </a:sp3d>
  </c:sp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Weiteres Federwild_1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2766687614752381"/>
          <c:y val="9.3405649468641591E-2"/>
          <c:w val="0.86050854558673118"/>
          <c:h val="0.669049978892498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'Weiteres Federwild_1'!$A$3</c:f>
              <c:strCache>
                <c:ptCount val="1"/>
                <c:pt idx="0">
                  <c:v>Rebhuhn Fallwild</c:v>
                </c:pt>
              </c:strCache>
            </c:strRef>
          </c:tx>
          <c:invertIfNegative val="0"/>
          <c:cat>
            <c:multiLvlStrRef>
              <c:f>'Weiteres Federwild_1'!$B$1:$K$2</c:f>
              <c:multiLvlStrCache>
                <c:ptCount val="10"/>
                <c:lvl>
                  <c:pt idx="0">
                    <c:v>2013/2014</c:v>
                  </c:pt>
                  <c:pt idx="1">
                    <c:v>2014/2015</c:v>
                  </c:pt>
                  <c:pt idx="2">
                    <c:v>2015/2016</c:v>
                  </c:pt>
                  <c:pt idx="3">
                    <c:v>2016/2017</c:v>
                  </c:pt>
                  <c:pt idx="4">
                    <c:v>2017/2018</c:v>
                  </c:pt>
                  <c:pt idx="5">
                    <c:v>2018/2019</c:v>
                  </c:pt>
                  <c:pt idx="6">
                    <c:v>2019/2020</c:v>
                  </c:pt>
                  <c:pt idx="7">
                    <c:v>2020/2021</c:v>
                  </c:pt>
                  <c:pt idx="8">
                    <c:v>2021/2022</c:v>
                  </c:pt>
                  <c:pt idx="9">
                    <c:v>2022/2023</c:v>
                  </c:pt>
                </c:lvl>
                <c:lvl>
                  <c:pt idx="0">
                    <c:v>Jagdjahr</c:v>
                  </c:pt>
                  <c:pt idx="1">
                    <c:v>Jagdjahr</c:v>
                  </c:pt>
                  <c:pt idx="2">
                    <c:v>Jagdjahr</c:v>
                  </c:pt>
                  <c:pt idx="3">
                    <c:v>Jagdjahr</c:v>
                  </c:pt>
                  <c:pt idx="4">
                    <c:v>Jagdjahr</c:v>
                  </c:pt>
                  <c:pt idx="5">
                    <c:v>Jagdjahr</c:v>
                  </c:pt>
                  <c:pt idx="6">
                    <c:v>Jagdjahr</c:v>
                  </c:pt>
                  <c:pt idx="7">
                    <c:v>Jagdjahr</c:v>
                  </c:pt>
                  <c:pt idx="8">
                    <c:v>Jagdjahr</c:v>
                  </c:pt>
                  <c:pt idx="9">
                    <c:v>Jagdjahr</c:v>
                  </c:pt>
                </c:lvl>
              </c:multiLvlStrCache>
            </c:multiLvlStrRef>
          </c:cat>
          <c:val>
            <c:numRef>
              <c:f>'Weiteres Federwild_1'!$B$3:$K$3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1</c:v>
                </c:pt>
                <c:pt idx="6">
                  <c:v>2</c:v>
                </c:pt>
                <c:pt idx="7">
                  <c:v>8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96-4B56-AA75-F7B6934C10B6}"/>
            </c:ext>
          </c:extLst>
        </c:ser>
        <c:ser>
          <c:idx val="1"/>
          <c:order val="1"/>
          <c:tx>
            <c:strRef>
              <c:f>'Weiteres Federwild_1'!$A$4</c:f>
              <c:strCache>
                <c:ptCount val="1"/>
                <c:pt idx="0">
                  <c:v>Türkentaube</c:v>
                </c:pt>
              </c:strCache>
            </c:strRef>
          </c:tx>
          <c:invertIfNegative val="0"/>
          <c:cat>
            <c:multiLvlStrRef>
              <c:f>'Weiteres Federwild_1'!$B$1:$K$2</c:f>
              <c:multiLvlStrCache>
                <c:ptCount val="10"/>
                <c:lvl>
                  <c:pt idx="0">
                    <c:v>2013/2014</c:v>
                  </c:pt>
                  <c:pt idx="1">
                    <c:v>2014/2015</c:v>
                  </c:pt>
                  <c:pt idx="2">
                    <c:v>2015/2016</c:v>
                  </c:pt>
                  <c:pt idx="3">
                    <c:v>2016/2017</c:v>
                  </c:pt>
                  <c:pt idx="4">
                    <c:v>2017/2018</c:v>
                  </c:pt>
                  <c:pt idx="5">
                    <c:v>2018/2019</c:v>
                  </c:pt>
                  <c:pt idx="6">
                    <c:v>2019/2020</c:v>
                  </c:pt>
                  <c:pt idx="7">
                    <c:v>2020/2021</c:v>
                  </c:pt>
                  <c:pt idx="8">
                    <c:v>2021/2022</c:v>
                  </c:pt>
                  <c:pt idx="9">
                    <c:v>2022/2023</c:v>
                  </c:pt>
                </c:lvl>
                <c:lvl>
                  <c:pt idx="0">
                    <c:v>Jagdjahr</c:v>
                  </c:pt>
                  <c:pt idx="1">
                    <c:v>Jagdjahr</c:v>
                  </c:pt>
                  <c:pt idx="2">
                    <c:v>Jagdjahr</c:v>
                  </c:pt>
                  <c:pt idx="3">
                    <c:v>Jagdjahr</c:v>
                  </c:pt>
                  <c:pt idx="4">
                    <c:v>Jagdjahr</c:v>
                  </c:pt>
                  <c:pt idx="5">
                    <c:v>Jagdjahr</c:v>
                  </c:pt>
                  <c:pt idx="6">
                    <c:v>Jagdjahr</c:v>
                  </c:pt>
                  <c:pt idx="7">
                    <c:v>Jagdjahr</c:v>
                  </c:pt>
                  <c:pt idx="8">
                    <c:v>Jagdjahr</c:v>
                  </c:pt>
                  <c:pt idx="9">
                    <c:v>Jagdjahr</c:v>
                  </c:pt>
                </c:lvl>
              </c:multiLvlStrCache>
            </c:multiLvlStrRef>
          </c:cat>
          <c:val>
            <c:numRef>
              <c:f>'Weiteres Federwild_1'!$B$4:$K$4</c:f>
              <c:numCache>
                <c:formatCode>General</c:formatCode>
                <c:ptCount val="10"/>
                <c:pt idx="0">
                  <c:v>13</c:v>
                </c:pt>
                <c:pt idx="1">
                  <c:v>14</c:v>
                </c:pt>
                <c:pt idx="2">
                  <c:v>15</c:v>
                </c:pt>
                <c:pt idx="3">
                  <c:v>11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6</c:v>
                </c:pt>
                <c:pt idx="8">
                  <c:v>1</c:v>
                </c:pt>
                <c:pt idx="9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96-4B56-AA75-F7B6934C10B6}"/>
            </c:ext>
          </c:extLst>
        </c:ser>
        <c:ser>
          <c:idx val="2"/>
          <c:order val="2"/>
          <c:tx>
            <c:strRef>
              <c:f>'Weiteres Federwild_1'!$A$5</c:f>
              <c:strCache>
                <c:ptCount val="1"/>
                <c:pt idx="0">
                  <c:v>Waldschnepfe</c:v>
                </c:pt>
              </c:strCache>
            </c:strRef>
          </c:tx>
          <c:invertIfNegative val="0"/>
          <c:cat>
            <c:multiLvlStrRef>
              <c:f>'Weiteres Federwild_1'!$B$1:$K$2</c:f>
              <c:multiLvlStrCache>
                <c:ptCount val="10"/>
                <c:lvl>
                  <c:pt idx="0">
                    <c:v>2013/2014</c:v>
                  </c:pt>
                  <c:pt idx="1">
                    <c:v>2014/2015</c:v>
                  </c:pt>
                  <c:pt idx="2">
                    <c:v>2015/2016</c:v>
                  </c:pt>
                  <c:pt idx="3">
                    <c:v>2016/2017</c:v>
                  </c:pt>
                  <c:pt idx="4">
                    <c:v>2017/2018</c:v>
                  </c:pt>
                  <c:pt idx="5">
                    <c:v>2018/2019</c:v>
                  </c:pt>
                  <c:pt idx="6">
                    <c:v>2019/2020</c:v>
                  </c:pt>
                  <c:pt idx="7">
                    <c:v>2020/2021</c:v>
                  </c:pt>
                  <c:pt idx="8">
                    <c:v>2021/2022</c:v>
                  </c:pt>
                  <c:pt idx="9">
                    <c:v>2022/2023</c:v>
                  </c:pt>
                </c:lvl>
                <c:lvl>
                  <c:pt idx="0">
                    <c:v>Jagdjahr</c:v>
                  </c:pt>
                  <c:pt idx="1">
                    <c:v>Jagdjahr</c:v>
                  </c:pt>
                  <c:pt idx="2">
                    <c:v>Jagdjahr</c:v>
                  </c:pt>
                  <c:pt idx="3">
                    <c:v>Jagdjahr</c:v>
                  </c:pt>
                  <c:pt idx="4">
                    <c:v>Jagdjahr</c:v>
                  </c:pt>
                  <c:pt idx="5">
                    <c:v>Jagdjahr</c:v>
                  </c:pt>
                  <c:pt idx="6">
                    <c:v>Jagdjahr</c:v>
                  </c:pt>
                  <c:pt idx="7">
                    <c:v>Jagdjahr</c:v>
                  </c:pt>
                  <c:pt idx="8">
                    <c:v>Jagdjahr</c:v>
                  </c:pt>
                  <c:pt idx="9">
                    <c:v>Jagdjahr</c:v>
                  </c:pt>
                </c:lvl>
              </c:multiLvlStrCache>
            </c:multiLvlStrRef>
          </c:cat>
          <c:val>
            <c:numRef>
              <c:f>'Weiteres Federwild_1'!$B$5:$K$5</c:f>
              <c:numCache>
                <c:formatCode>General</c:formatCode>
                <c:ptCount val="10"/>
                <c:pt idx="0">
                  <c:v>19</c:v>
                </c:pt>
                <c:pt idx="1">
                  <c:v>7</c:v>
                </c:pt>
                <c:pt idx="2">
                  <c:v>13</c:v>
                </c:pt>
                <c:pt idx="3">
                  <c:v>8</c:v>
                </c:pt>
                <c:pt idx="4">
                  <c:v>3</c:v>
                </c:pt>
                <c:pt idx="5">
                  <c:v>4</c:v>
                </c:pt>
                <c:pt idx="6">
                  <c:v>11</c:v>
                </c:pt>
                <c:pt idx="7">
                  <c:v>1</c:v>
                </c:pt>
                <c:pt idx="8">
                  <c:v>4</c:v>
                </c:pt>
                <c:pt idx="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696-4B56-AA75-F7B6934C10B6}"/>
            </c:ext>
          </c:extLst>
        </c:ser>
        <c:ser>
          <c:idx val="3"/>
          <c:order val="3"/>
          <c:tx>
            <c:strRef>
              <c:f>'Weiteres Federwild_1'!$A$6</c:f>
              <c:strCache>
                <c:ptCount val="1"/>
                <c:pt idx="0">
                  <c:v>Kormoran</c:v>
                </c:pt>
              </c:strCache>
            </c:strRef>
          </c:tx>
          <c:invertIfNegative val="0"/>
          <c:cat>
            <c:multiLvlStrRef>
              <c:f>'Weiteres Federwild_1'!$B$1:$K$2</c:f>
              <c:multiLvlStrCache>
                <c:ptCount val="10"/>
                <c:lvl>
                  <c:pt idx="0">
                    <c:v>2013/2014</c:v>
                  </c:pt>
                  <c:pt idx="1">
                    <c:v>2014/2015</c:v>
                  </c:pt>
                  <c:pt idx="2">
                    <c:v>2015/2016</c:v>
                  </c:pt>
                  <c:pt idx="3">
                    <c:v>2016/2017</c:v>
                  </c:pt>
                  <c:pt idx="4">
                    <c:v>2017/2018</c:v>
                  </c:pt>
                  <c:pt idx="5">
                    <c:v>2018/2019</c:v>
                  </c:pt>
                  <c:pt idx="6">
                    <c:v>2019/2020</c:v>
                  </c:pt>
                  <c:pt idx="7">
                    <c:v>2020/2021</c:v>
                  </c:pt>
                  <c:pt idx="8">
                    <c:v>2021/2022</c:v>
                  </c:pt>
                  <c:pt idx="9">
                    <c:v>2022/2023</c:v>
                  </c:pt>
                </c:lvl>
                <c:lvl>
                  <c:pt idx="0">
                    <c:v>Jagdjahr</c:v>
                  </c:pt>
                  <c:pt idx="1">
                    <c:v>Jagdjahr</c:v>
                  </c:pt>
                  <c:pt idx="2">
                    <c:v>Jagdjahr</c:v>
                  </c:pt>
                  <c:pt idx="3">
                    <c:v>Jagdjahr</c:v>
                  </c:pt>
                  <c:pt idx="4">
                    <c:v>Jagdjahr</c:v>
                  </c:pt>
                  <c:pt idx="5">
                    <c:v>Jagdjahr</c:v>
                  </c:pt>
                  <c:pt idx="6">
                    <c:v>Jagdjahr</c:v>
                  </c:pt>
                  <c:pt idx="7">
                    <c:v>Jagdjahr</c:v>
                  </c:pt>
                  <c:pt idx="8">
                    <c:v>Jagdjahr</c:v>
                  </c:pt>
                  <c:pt idx="9">
                    <c:v>Jagdjahr</c:v>
                  </c:pt>
                </c:lvl>
              </c:multiLvlStrCache>
            </c:multiLvlStrRef>
          </c:cat>
          <c:val>
            <c:numRef>
              <c:f>'Weiteres Federwild_1'!$B$6:$K$6</c:f>
              <c:numCache>
                <c:formatCode>General</c:formatCode>
                <c:ptCount val="10"/>
                <c:pt idx="5">
                  <c:v>6</c:v>
                </c:pt>
                <c:pt idx="6">
                  <c:v>23</c:v>
                </c:pt>
                <c:pt idx="7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696-4B56-AA75-F7B6934C10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1555712"/>
        <c:axId val="221557504"/>
      </c:barChart>
      <c:catAx>
        <c:axId val="2215557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0000"/>
          </a:solidFill>
        </c:spPr>
        <c:crossAx val="221557504"/>
        <c:crosses val="autoZero"/>
        <c:auto val="1"/>
        <c:lblAlgn val="ctr"/>
        <c:lblOffset val="100"/>
        <c:noMultiLvlLbl val="0"/>
      </c:catAx>
      <c:valAx>
        <c:axId val="22155750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Anzahl Kreaturen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22155571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ln>
      <a:solidFill>
        <a:schemeClr val="accent1"/>
      </a:solidFill>
    </a:ln>
    <a:scene3d>
      <a:camera prst="orthographicFront"/>
      <a:lightRig rig="threePt" dir="t"/>
    </a:scene3d>
    <a:sp3d>
      <a:bevelT prst="convex"/>
    </a:sp3d>
  </c:sp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Gänse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Gänse!$A$3</c:f>
              <c:strCache>
                <c:ptCount val="1"/>
                <c:pt idx="0">
                  <c:v>Gänse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BD2-472F-98C3-A14EB6BA87FE}"/>
              </c:ext>
            </c:extLst>
          </c:dPt>
          <c:cat>
            <c:multiLvlStrRef>
              <c:f>Gänse!$B$1:$U$2</c:f>
              <c:multiLvlStrCache>
                <c:ptCount val="20"/>
                <c:lvl>
                  <c:pt idx="0">
                    <c:v>2003/2004</c:v>
                  </c:pt>
                  <c:pt idx="1">
                    <c:v>2004/2005</c:v>
                  </c:pt>
                  <c:pt idx="2">
                    <c:v>2005/2006</c:v>
                  </c:pt>
                  <c:pt idx="3">
                    <c:v>2006/2007</c:v>
                  </c:pt>
                  <c:pt idx="4">
                    <c:v>2007/2008</c:v>
                  </c:pt>
                  <c:pt idx="5">
                    <c:v>2008/2009</c:v>
                  </c:pt>
                  <c:pt idx="6">
                    <c:v>2009/2010</c:v>
                  </c:pt>
                  <c:pt idx="7">
                    <c:v>2010/2011</c:v>
                  </c:pt>
                  <c:pt idx="8">
                    <c:v>2011/2012</c:v>
                  </c:pt>
                  <c:pt idx="9">
                    <c:v>2012/2013</c:v>
                  </c:pt>
                  <c:pt idx="10">
                    <c:v>2013/2014</c:v>
                  </c:pt>
                  <c:pt idx="11">
                    <c:v>2014/2015</c:v>
                  </c:pt>
                  <c:pt idx="12">
                    <c:v>2015/2016</c:v>
                  </c:pt>
                  <c:pt idx="13">
                    <c:v>2016/2017</c:v>
                  </c:pt>
                  <c:pt idx="14">
                    <c:v>2017/2018</c:v>
                  </c:pt>
                  <c:pt idx="15">
                    <c:v>2018/2019</c:v>
                  </c:pt>
                  <c:pt idx="16">
                    <c:v>2019/2020</c:v>
                  </c:pt>
                  <c:pt idx="17">
                    <c:v>2020/2021</c:v>
                  </c:pt>
                  <c:pt idx="18">
                    <c:v>2021/2022</c:v>
                  </c:pt>
                  <c:pt idx="19">
                    <c:v>2022/2023</c:v>
                  </c:pt>
                </c:lvl>
                <c:lvl>
                  <c:pt idx="0">
                    <c:v>Jagdjahr</c:v>
                  </c:pt>
                  <c:pt idx="1">
                    <c:v>Jagdjahr</c:v>
                  </c:pt>
                  <c:pt idx="2">
                    <c:v>Jagdjahr</c:v>
                  </c:pt>
                  <c:pt idx="3">
                    <c:v>Jagdjahr</c:v>
                  </c:pt>
                  <c:pt idx="4">
                    <c:v>Jagdjahr</c:v>
                  </c:pt>
                  <c:pt idx="5">
                    <c:v>Jagdjahr</c:v>
                  </c:pt>
                  <c:pt idx="6">
                    <c:v>Jagdjahr</c:v>
                  </c:pt>
                  <c:pt idx="7">
                    <c:v>Jagdjahr</c:v>
                  </c:pt>
                  <c:pt idx="8">
                    <c:v>Jagdjahr</c:v>
                  </c:pt>
                  <c:pt idx="9">
                    <c:v>Jagdjahr</c:v>
                  </c:pt>
                  <c:pt idx="10">
                    <c:v>Jagdjahr</c:v>
                  </c:pt>
                  <c:pt idx="11">
                    <c:v>Jagdjahr</c:v>
                  </c:pt>
                  <c:pt idx="12">
                    <c:v>Jagdjahr</c:v>
                  </c:pt>
                  <c:pt idx="13">
                    <c:v>Jagdjahr</c:v>
                  </c:pt>
                  <c:pt idx="14">
                    <c:v>Jagdjahr</c:v>
                  </c:pt>
                  <c:pt idx="15">
                    <c:v>Jagdjahr</c:v>
                  </c:pt>
                  <c:pt idx="16">
                    <c:v>Jagdjahr</c:v>
                  </c:pt>
                  <c:pt idx="17">
                    <c:v>Jagdjahr</c:v>
                  </c:pt>
                  <c:pt idx="18">
                    <c:v>Jagdjahr</c:v>
                  </c:pt>
                  <c:pt idx="19">
                    <c:v>Jagdjahr</c:v>
                  </c:pt>
                </c:lvl>
              </c:multiLvlStrCache>
            </c:multiLvlStrRef>
          </c:cat>
          <c:val>
            <c:numRef>
              <c:f>Gänse!$B$3:$U$3</c:f>
              <c:numCache>
                <c:formatCode>General</c:formatCode>
                <c:ptCount val="20"/>
                <c:pt idx="0">
                  <c:v>5</c:v>
                </c:pt>
                <c:pt idx="1">
                  <c:v>7</c:v>
                </c:pt>
                <c:pt idx="2">
                  <c:v>1</c:v>
                </c:pt>
                <c:pt idx="3">
                  <c:v>5</c:v>
                </c:pt>
                <c:pt idx="4">
                  <c:v>8</c:v>
                </c:pt>
                <c:pt idx="5">
                  <c:v>16</c:v>
                </c:pt>
                <c:pt idx="6">
                  <c:v>12</c:v>
                </c:pt>
                <c:pt idx="7">
                  <c:v>32</c:v>
                </c:pt>
                <c:pt idx="8">
                  <c:v>57</c:v>
                </c:pt>
                <c:pt idx="9">
                  <c:v>53</c:v>
                </c:pt>
                <c:pt idx="10">
                  <c:v>43</c:v>
                </c:pt>
                <c:pt idx="11">
                  <c:v>40</c:v>
                </c:pt>
                <c:pt idx="12">
                  <c:v>100</c:v>
                </c:pt>
                <c:pt idx="13">
                  <c:v>122</c:v>
                </c:pt>
                <c:pt idx="14">
                  <c:v>112</c:v>
                </c:pt>
                <c:pt idx="15">
                  <c:v>152</c:v>
                </c:pt>
                <c:pt idx="16">
                  <c:v>164</c:v>
                </c:pt>
                <c:pt idx="17">
                  <c:v>135</c:v>
                </c:pt>
                <c:pt idx="18">
                  <c:v>147</c:v>
                </c:pt>
                <c:pt idx="19">
                  <c:v>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D2-472F-98C3-A14EB6BA87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1312896"/>
        <c:axId val="221314432"/>
      </c:barChart>
      <c:catAx>
        <c:axId val="2213128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0000"/>
          </a:solidFill>
        </c:spPr>
        <c:crossAx val="221314432"/>
        <c:crosses val="autoZero"/>
        <c:auto val="1"/>
        <c:lblAlgn val="ctr"/>
        <c:lblOffset val="100"/>
        <c:noMultiLvlLbl val="0"/>
      </c:catAx>
      <c:valAx>
        <c:axId val="22131443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Anzahl Kreaturen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22131289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ln>
      <a:solidFill>
        <a:schemeClr val="accent1"/>
      </a:solidFill>
    </a:ln>
    <a:scene3d>
      <a:camera prst="orthographicFront"/>
      <a:lightRig rig="threePt" dir="t"/>
    </a:scene3d>
    <a:sp3d>
      <a:bevelT prst="convex"/>
    </a:sp3d>
  </c:sp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Stockenten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8.5066560601157734E-2"/>
          <c:y val="9.4079854226854734E-2"/>
          <c:w val="0.90351791428468697"/>
          <c:h val="0.813320996745910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Stockenten!$A$3</c:f>
              <c:strCache>
                <c:ptCount val="1"/>
                <c:pt idx="0">
                  <c:v>Stockenten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A2D1-4B1A-908A-57131FDC6A6F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2D1-4B1A-908A-57131FDC6A6F}"/>
              </c:ext>
            </c:extLst>
          </c:dPt>
          <c:cat>
            <c:multiLvlStrRef>
              <c:f>Stockenten!$B$1:$U$2</c:f>
              <c:multiLvlStrCache>
                <c:ptCount val="20"/>
                <c:lvl>
                  <c:pt idx="0">
                    <c:v>2003/2004</c:v>
                  </c:pt>
                  <c:pt idx="1">
                    <c:v>2004/2005</c:v>
                  </c:pt>
                  <c:pt idx="2">
                    <c:v>2005/2006</c:v>
                  </c:pt>
                  <c:pt idx="3">
                    <c:v>2006/2007</c:v>
                  </c:pt>
                  <c:pt idx="4">
                    <c:v>2007/2008</c:v>
                  </c:pt>
                  <c:pt idx="5">
                    <c:v>2008/2009</c:v>
                  </c:pt>
                  <c:pt idx="6">
                    <c:v>2009/2010</c:v>
                  </c:pt>
                  <c:pt idx="7">
                    <c:v>2010/2011</c:v>
                  </c:pt>
                  <c:pt idx="8">
                    <c:v>2011/2012</c:v>
                  </c:pt>
                  <c:pt idx="9">
                    <c:v>2012/2013</c:v>
                  </c:pt>
                  <c:pt idx="10">
                    <c:v>2013/2014</c:v>
                  </c:pt>
                  <c:pt idx="11">
                    <c:v>2014/2015</c:v>
                  </c:pt>
                  <c:pt idx="12">
                    <c:v>2015/2016</c:v>
                  </c:pt>
                  <c:pt idx="13">
                    <c:v>2016/2017</c:v>
                  </c:pt>
                  <c:pt idx="14">
                    <c:v>2017/2018</c:v>
                  </c:pt>
                  <c:pt idx="15">
                    <c:v>2018/2019</c:v>
                  </c:pt>
                  <c:pt idx="16">
                    <c:v>2019/2020</c:v>
                  </c:pt>
                  <c:pt idx="17">
                    <c:v>2020/2021</c:v>
                  </c:pt>
                  <c:pt idx="18">
                    <c:v>2021/2022</c:v>
                  </c:pt>
                  <c:pt idx="19">
                    <c:v>2022/2023</c:v>
                  </c:pt>
                </c:lvl>
                <c:lvl>
                  <c:pt idx="0">
                    <c:v>Jagdjahr</c:v>
                  </c:pt>
                  <c:pt idx="1">
                    <c:v>Jagdjahr</c:v>
                  </c:pt>
                  <c:pt idx="2">
                    <c:v>Jagdjahr</c:v>
                  </c:pt>
                  <c:pt idx="3">
                    <c:v>Jagdjahr</c:v>
                  </c:pt>
                  <c:pt idx="4">
                    <c:v>Jagdjahr</c:v>
                  </c:pt>
                  <c:pt idx="5">
                    <c:v>Jagdjahr</c:v>
                  </c:pt>
                  <c:pt idx="6">
                    <c:v>Jagdjahr</c:v>
                  </c:pt>
                  <c:pt idx="7">
                    <c:v>Jagdjahr</c:v>
                  </c:pt>
                  <c:pt idx="8">
                    <c:v>Jagdjahr</c:v>
                  </c:pt>
                  <c:pt idx="9">
                    <c:v>Jagdjahr</c:v>
                  </c:pt>
                  <c:pt idx="10">
                    <c:v>Jagdjahr</c:v>
                  </c:pt>
                  <c:pt idx="11">
                    <c:v>Jagdjahr</c:v>
                  </c:pt>
                  <c:pt idx="12">
                    <c:v>Jagdjahr</c:v>
                  </c:pt>
                  <c:pt idx="13">
                    <c:v>Jagdjahr</c:v>
                  </c:pt>
                  <c:pt idx="14">
                    <c:v>Jagdjahr</c:v>
                  </c:pt>
                  <c:pt idx="15">
                    <c:v>Jagdjahr</c:v>
                  </c:pt>
                  <c:pt idx="16">
                    <c:v>Jagdjahr</c:v>
                  </c:pt>
                  <c:pt idx="17">
                    <c:v>Jagdjahr</c:v>
                  </c:pt>
                  <c:pt idx="18">
                    <c:v>Jagdjahr</c:v>
                  </c:pt>
                  <c:pt idx="19">
                    <c:v>Jagdjahr</c:v>
                  </c:pt>
                </c:lvl>
              </c:multiLvlStrCache>
            </c:multiLvlStrRef>
          </c:cat>
          <c:val>
            <c:numRef>
              <c:f>Stockenten!$B$3:$U$3</c:f>
              <c:numCache>
                <c:formatCode>General</c:formatCode>
                <c:ptCount val="20"/>
                <c:pt idx="0">
                  <c:v>1496</c:v>
                </c:pt>
                <c:pt idx="1">
                  <c:v>1333</c:v>
                </c:pt>
                <c:pt idx="2">
                  <c:v>1365</c:v>
                </c:pt>
                <c:pt idx="3">
                  <c:v>1257</c:v>
                </c:pt>
                <c:pt idx="4">
                  <c:v>1180</c:v>
                </c:pt>
                <c:pt idx="5">
                  <c:v>979</c:v>
                </c:pt>
                <c:pt idx="6">
                  <c:v>886</c:v>
                </c:pt>
                <c:pt idx="7">
                  <c:v>1003</c:v>
                </c:pt>
                <c:pt idx="8">
                  <c:v>1026</c:v>
                </c:pt>
                <c:pt idx="9">
                  <c:v>1058</c:v>
                </c:pt>
                <c:pt idx="10">
                  <c:v>834</c:v>
                </c:pt>
                <c:pt idx="11">
                  <c:v>1151</c:v>
                </c:pt>
                <c:pt idx="12">
                  <c:v>821</c:v>
                </c:pt>
                <c:pt idx="13">
                  <c:v>805</c:v>
                </c:pt>
                <c:pt idx="14">
                  <c:v>857</c:v>
                </c:pt>
                <c:pt idx="15">
                  <c:v>659</c:v>
                </c:pt>
                <c:pt idx="16">
                  <c:v>861</c:v>
                </c:pt>
                <c:pt idx="17">
                  <c:v>529</c:v>
                </c:pt>
                <c:pt idx="18">
                  <c:v>859</c:v>
                </c:pt>
                <c:pt idx="19">
                  <c:v>664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D1-4B1A-908A-57131FDC6A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1853184"/>
        <c:axId val="221854720"/>
      </c:barChart>
      <c:catAx>
        <c:axId val="2218531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0000"/>
          </a:solidFill>
        </c:spPr>
        <c:crossAx val="221854720"/>
        <c:crosses val="autoZero"/>
        <c:auto val="1"/>
        <c:lblAlgn val="ctr"/>
        <c:lblOffset val="100"/>
        <c:noMultiLvlLbl val="0"/>
      </c:catAx>
      <c:valAx>
        <c:axId val="22185472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Anzahl Kreaturen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22185318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ln>
      <a:solidFill>
        <a:schemeClr val="accent1"/>
      </a:solidFill>
    </a:ln>
    <a:scene3d>
      <a:camera prst="orthographicFront"/>
      <a:lightRig rig="threePt" dir="t"/>
    </a:scene3d>
    <a:sp3d>
      <a:bevelT prst="convex"/>
    </a:sp3d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Sikawild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0851039808269282"/>
          <c:y val="0.10489652195881932"/>
          <c:w val="0.86877523508028276"/>
          <c:h val="0.791857902788889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Sikawild!$A$3</c:f>
              <c:strCache>
                <c:ptCount val="1"/>
                <c:pt idx="0">
                  <c:v>Sikawild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A211-4463-8FCF-EC4A182ECE9A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211-4463-8FCF-EC4A182ECE9A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A211-4463-8FCF-EC4A182ECE9A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A211-4463-8FCF-EC4A182ECE9A}"/>
              </c:ext>
            </c:extLst>
          </c:dPt>
          <c:cat>
            <c:multiLvlStrRef>
              <c:f>Sikawild!$B$1:$Q$2</c:f>
              <c:multiLvlStrCache>
                <c:ptCount val="16"/>
                <c:lvl>
                  <c:pt idx="0">
                    <c:v>2022/23</c:v>
                  </c:pt>
                  <c:pt idx="1">
                    <c:v> </c:v>
                  </c:pt>
                  <c:pt idx="15">
                    <c:v> </c:v>
                  </c:pt>
                </c:lvl>
                <c:lvl>
                  <c:pt idx="0">
                    <c:v>Jagdjahr</c:v>
                  </c:pt>
                  <c:pt idx="1">
                    <c:v> </c:v>
                  </c:pt>
                  <c:pt idx="15">
                    <c:v> </c:v>
                  </c:pt>
                </c:lvl>
              </c:multiLvlStrCache>
            </c:multiLvlStrRef>
          </c:cat>
          <c:val>
            <c:numRef>
              <c:f>Sikawild!$B$3:$Q$3</c:f>
              <c:numCache>
                <c:formatCode>General</c:formatCode>
                <c:ptCount val="16"/>
                <c:pt idx="0">
                  <c:v>1</c:v>
                </c:pt>
                <c:pt idx="1">
                  <c:v>0</c:v>
                </c:pt>
                <c:pt idx="1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211-4463-8FCF-EC4A182ECE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9750400"/>
        <c:axId val="219751936"/>
      </c:barChart>
      <c:catAx>
        <c:axId val="2197504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0000"/>
          </a:solidFill>
        </c:spPr>
        <c:crossAx val="219751936"/>
        <c:crosses val="autoZero"/>
        <c:auto val="1"/>
        <c:lblAlgn val="ctr"/>
        <c:lblOffset val="100"/>
        <c:noMultiLvlLbl val="0"/>
      </c:catAx>
      <c:valAx>
        <c:axId val="21975193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Anzahl Kreaturen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21975040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ln>
      <a:solidFill>
        <a:schemeClr val="accent1"/>
      </a:solidFill>
    </a:ln>
    <a:scene3d>
      <a:camera prst="orthographicFront"/>
      <a:lightRig rig="threePt" dir="t"/>
    </a:scene3d>
    <a:sp3d>
      <a:bevelT prst="convex"/>
    </a:sp3d>
  </c:sp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Rabenkrähen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8.5066560601157734E-2"/>
          <c:y val="9.4079854226854734E-2"/>
          <c:w val="0.90351791428468697"/>
          <c:h val="0.813320996745910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Rabenkrähen!$A$3</c:f>
              <c:strCache>
                <c:ptCount val="1"/>
                <c:pt idx="0">
                  <c:v>Rabenkrähen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4AD-4D20-A31E-E5445AA190CD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84AD-4D20-A31E-E5445AA190CD}"/>
              </c:ext>
            </c:extLst>
          </c:dPt>
          <c:cat>
            <c:multiLvlStrRef>
              <c:f>Rabenkrähen!$B$1:$U$2</c:f>
              <c:multiLvlStrCache>
                <c:ptCount val="20"/>
                <c:lvl>
                  <c:pt idx="0">
                    <c:v>2003/2004</c:v>
                  </c:pt>
                  <c:pt idx="1">
                    <c:v>2004/2005</c:v>
                  </c:pt>
                  <c:pt idx="2">
                    <c:v>2005/2006</c:v>
                  </c:pt>
                  <c:pt idx="3">
                    <c:v>2006/2007</c:v>
                  </c:pt>
                  <c:pt idx="4">
                    <c:v>2007/2008</c:v>
                  </c:pt>
                  <c:pt idx="5">
                    <c:v>2008/2009</c:v>
                  </c:pt>
                  <c:pt idx="6">
                    <c:v>2009/2010</c:v>
                  </c:pt>
                  <c:pt idx="7">
                    <c:v>2010/2011</c:v>
                  </c:pt>
                  <c:pt idx="8">
                    <c:v>2011/2012</c:v>
                  </c:pt>
                  <c:pt idx="9">
                    <c:v>2012/2013</c:v>
                  </c:pt>
                  <c:pt idx="10">
                    <c:v>2013/2014</c:v>
                  </c:pt>
                  <c:pt idx="11">
                    <c:v>2014/2015</c:v>
                  </c:pt>
                  <c:pt idx="12">
                    <c:v>2015/2016</c:v>
                  </c:pt>
                  <c:pt idx="13">
                    <c:v>2016/2017</c:v>
                  </c:pt>
                  <c:pt idx="14">
                    <c:v>2017/2018</c:v>
                  </c:pt>
                  <c:pt idx="15">
                    <c:v>2018/2019</c:v>
                  </c:pt>
                  <c:pt idx="16">
                    <c:v>2019/2020</c:v>
                  </c:pt>
                  <c:pt idx="17">
                    <c:v>2020/2021</c:v>
                  </c:pt>
                  <c:pt idx="18">
                    <c:v>2021/2022</c:v>
                  </c:pt>
                  <c:pt idx="19">
                    <c:v>2022/2023</c:v>
                  </c:pt>
                </c:lvl>
                <c:lvl>
                  <c:pt idx="0">
                    <c:v>Jagdjahr</c:v>
                  </c:pt>
                  <c:pt idx="1">
                    <c:v>Jagdjahr</c:v>
                  </c:pt>
                  <c:pt idx="2">
                    <c:v>Jagdjahr</c:v>
                  </c:pt>
                  <c:pt idx="3">
                    <c:v>Jagdjahr</c:v>
                  </c:pt>
                  <c:pt idx="4">
                    <c:v>Jagdjahr</c:v>
                  </c:pt>
                  <c:pt idx="5">
                    <c:v>Jagdjahr</c:v>
                  </c:pt>
                  <c:pt idx="6">
                    <c:v>Jagdjahr</c:v>
                  </c:pt>
                  <c:pt idx="7">
                    <c:v>Jagdjahr</c:v>
                  </c:pt>
                  <c:pt idx="8">
                    <c:v>Jagdjahr</c:v>
                  </c:pt>
                  <c:pt idx="9">
                    <c:v>Jagdjahr</c:v>
                  </c:pt>
                  <c:pt idx="10">
                    <c:v>Jagdjahr</c:v>
                  </c:pt>
                  <c:pt idx="11">
                    <c:v>Jagdjahr</c:v>
                  </c:pt>
                  <c:pt idx="12">
                    <c:v>Jagdjahr</c:v>
                  </c:pt>
                  <c:pt idx="13">
                    <c:v>Jagdjahr</c:v>
                  </c:pt>
                  <c:pt idx="14">
                    <c:v>Jagdjahr</c:v>
                  </c:pt>
                  <c:pt idx="15">
                    <c:v>Jagdjahr</c:v>
                  </c:pt>
                  <c:pt idx="16">
                    <c:v>Jagdjahr</c:v>
                  </c:pt>
                  <c:pt idx="17">
                    <c:v>Jagdjahr</c:v>
                  </c:pt>
                  <c:pt idx="18">
                    <c:v>Jagdjahr</c:v>
                  </c:pt>
                  <c:pt idx="19">
                    <c:v>Jagdjahr</c:v>
                  </c:pt>
                </c:lvl>
              </c:multiLvlStrCache>
            </c:multiLvlStrRef>
          </c:cat>
          <c:val>
            <c:numRef>
              <c:f>Rabenkrähen!$B$3:$U$3</c:f>
              <c:numCache>
                <c:formatCode>General</c:formatCode>
                <c:ptCount val="20"/>
                <c:pt idx="0">
                  <c:v>999</c:v>
                </c:pt>
                <c:pt idx="1">
                  <c:v>1048</c:v>
                </c:pt>
                <c:pt idx="2">
                  <c:v>1109</c:v>
                </c:pt>
                <c:pt idx="3">
                  <c:v>868</c:v>
                </c:pt>
                <c:pt idx="4">
                  <c:v>1009</c:v>
                </c:pt>
                <c:pt idx="5">
                  <c:v>1306</c:v>
                </c:pt>
                <c:pt idx="6">
                  <c:v>1057</c:v>
                </c:pt>
                <c:pt idx="7">
                  <c:v>1208</c:v>
                </c:pt>
                <c:pt idx="8">
                  <c:v>1053</c:v>
                </c:pt>
                <c:pt idx="9">
                  <c:v>1024</c:v>
                </c:pt>
                <c:pt idx="10">
                  <c:v>943</c:v>
                </c:pt>
                <c:pt idx="11">
                  <c:v>975</c:v>
                </c:pt>
                <c:pt idx="12">
                  <c:v>786</c:v>
                </c:pt>
                <c:pt idx="13">
                  <c:v>873</c:v>
                </c:pt>
                <c:pt idx="14">
                  <c:v>829</c:v>
                </c:pt>
                <c:pt idx="15">
                  <c:v>729</c:v>
                </c:pt>
                <c:pt idx="16">
                  <c:v>838</c:v>
                </c:pt>
                <c:pt idx="17">
                  <c:v>835</c:v>
                </c:pt>
                <c:pt idx="18">
                  <c:v>838</c:v>
                </c:pt>
                <c:pt idx="19">
                  <c:v>754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4AD-4D20-A31E-E5445AA190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1059712"/>
        <c:axId val="221069696"/>
      </c:barChart>
      <c:catAx>
        <c:axId val="2210597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0000"/>
          </a:solidFill>
        </c:spPr>
        <c:crossAx val="221069696"/>
        <c:crosses val="autoZero"/>
        <c:auto val="1"/>
        <c:lblAlgn val="ctr"/>
        <c:lblOffset val="100"/>
        <c:noMultiLvlLbl val="0"/>
      </c:catAx>
      <c:valAx>
        <c:axId val="22106969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Anzahl Kreaturen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22105971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ln>
      <a:solidFill>
        <a:schemeClr val="accent1"/>
      </a:solidFill>
    </a:ln>
    <a:scene3d>
      <a:camera prst="orthographicFront"/>
      <a:lightRig rig="threePt" dir="t"/>
    </a:scene3d>
    <a:sp3d>
      <a:bevelT prst="convex"/>
    </a:sp3d>
  </c:sp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Elstern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8.5066560601157734E-2"/>
          <c:y val="9.4079854226854734E-2"/>
          <c:w val="0.90351791428468697"/>
          <c:h val="0.813320996745910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Elstern!$A$3</c:f>
              <c:strCache>
                <c:ptCount val="1"/>
                <c:pt idx="0">
                  <c:v>Elstern</c:v>
                </c:pt>
              </c:strCache>
            </c:strRef>
          </c:tx>
          <c:invertIfNegative val="0"/>
          <c:cat>
            <c:multiLvlStrRef>
              <c:f>Elstern!$B$1:$U$2</c:f>
              <c:multiLvlStrCache>
                <c:ptCount val="20"/>
                <c:lvl>
                  <c:pt idx="0">
                    <c:v>2003/2004</c:v>
                  </c:pt>
                  <c:pt idx="1">
                    <c:v>2004/2005</c:v>
                  </c:pt>
                  <c:pt idx="2">
                    <c:v>2005/2006</c:v>
                  </c:pt>
                  <c:pt idx="3">
                    <c:v>2006/2007</c:v>
                  </c:pt>
                  <c:pt idx="4">
                    <c:v>2007/2008</c:v>
                  </c:pt>
                  <c:pt idx="5">
                    <c:v>2008/2009</c:v>
                  </c:pt>
                  <c:pt idx="6">
                    <c:v>2009/2010</c:v>
                  </c:pt>
                  <c:pt idx="7">
                    <c:v>2010/2011</c:v>
                  </c:pt>
                  <c:pt idx="8">
                    <c:v>2011/2012</c:v>
                  </c:pt>
                  <c:pt idx="9">
                    <c:v>2012/2013</c:v>
                  </c:pt>
                  <c:pt idx="10">
                    <c:v>2013/2014</c:v>
                  </c:pt>
                  <c:pt idx="11">
                    <c:v>2014/2015</c:v>
                  </c:pt>
                  <c:pt idx="12">
                    <c:v>2015/2016</c:v>
                  </c:pt>
                  <c:pt idx="13">
                    <c:v>2016/2017</c:v>
                  </c:pt>
                  <c:pt idx="14">
                    <c:v>2017/2018</c:v>
                  </c:pt>
                  <c:pt idx="15">
                    <c:v>2018/2019</c:v>
                  </c:pt>
                  <c:pt idx="16">
                    <c:v>2019/2020</c:v>
                  </c:pt>
                  <c:pt idx="17">
                    <c:v>2020/2021</c:v>
                  </c:pt>
                  <c:pt idx="18">
                    <c:v>2021/2022</c:v>
                  </c:pt>
                  <c:pt idx="19">
                    <c:v>2022/2023</c:v>
                  </c:pt>
                </c:lvl>
                <c:lvl>
                  <c:pt idx="0">
                    <c:v>Jagdjahr</c:v>
                  </c:pt>
                  <c:pt idx="1">
                    <c:v>Jagdjahr</c:v>
                  </c:pt>
                  <c:pt idx="2">
                    <c:v>Jagdjahr</c:v>
                  </c:pt>
                  <c:pt idx="3">
                    <c:v>Jagdjahr</c:v>
                  </c:pt>
                  <c:pt idx="4">
                    <c:v>Jagdjahr</c:v>
                  </c:pt>
                  <c:pt idx="5">
                    <c:v>Jagdjahr</c:v>
                  </c:pt>
                  <c:pt idx="6">
                    <c:v>Jagdjahr</c:v>
                  </c:pt>
                  <c:pt idx="7">
                    <c:v>Jagdjahr</c:v>
                  </c:pt>
                  <c:pt idx="8">
                    <c:v>Jagdjahr</c:v>
                  </c:pt>
                  <c:pt idx="9">
                    <c:v>Jagdjahr</c:v>
                  </c:pt>
                  <c:pt idx="10">
                    <c:v>Jagdjahr</c:v>
                  </c:pt>
                  <c:pt idx="11">
                    <c:v>Jagdjahr</c:v>
                  </c:pt>
                  <c:pt idx="12">
                    <c:v>Jagdjahr</c:v>
                  </c:pt>
                  <c:pt idx="13">
                    <c:v>Jagdjahr</c:v>
                  </c:pt>
                  <c:pt idx="14">
                    <c:v>Jagdjahr</c:v>
                  </c:pt>
                  <c:pt idx="15">
                    <c:v>Jagdjahr</c:v>
                  </c:pt>
                  <c:pt idx="16">
                    <c:v>Jagdjahr</c:v>
                  </c:pt>
                  <c:pt idx="17">
                    <c:v>Jagdjahr</c:v>
                  </c:pt>
                  <c:pt idx="18">
                    <c:v>Jagdjahr</c:v>
                  </c:pt>
                  <c:pt idx="19">
                    <c:v>Jagdjahr</c:v>
                  </c:pt>
                </c:lvl>
              </c:multiLvlStrCache>
            </c:multiLvlStrRef>
          </c:cat>
          <c:val>
            <c:numRef>
              <c:f>Elstern!$B$3:$U$3</c:f>
              <c:numCache>
                <c:formatCode>General</c:formatCode>
                <c:ptCount val="20"/>
                <c:pt idx="0">
                  <c:v>338</c:v>
                </c:pt>
                <c:pt idx="1">
                  <c:v>314</c:v>
                </c:pt>
                <c:pt idx="2">
                  <c:v>307</c:v>
                </c:pt>
                <c:pt idx="3">
                  <c:v>300</c:v>
                </c:pt>
                <c:pt idx="4">
                  <c:v>294</c:v>
                </c:pt>
                <c:pt idx="5">
                  <c:v>278</c:v>
                </c:pt>
                <c:pt idx="6">
                  <c:v>274</c:v>
                </c:pt>
                <c:pt idx="7">
                  <c:v>288</c:v>
                </c:pt>
                <c:pt idx="8">
                  <c:v>260</c:v>
                </c:pt>
                <c:pt idx="9">
                  <c:v>273</c:v>
                </c:pt>
                <c:pt idx="10">
                  <c:v>190</c:v>
                </c:pt>
                <c:pt idx="11">
                  <c:v>237</c:v>
                </c:pt>
                <c:pt idx="12">
                  <c:v>186</c:v>
                </c:pt>
                <c:pt idx="13">
                  <c:v>188</c:v>
                </c:pt>
                <c:pt idx="14">
                  <c:v>160</c:v>
                </c:pt>
                <c:pt idx="15">
                  <c:v>158</c:v>
                </c:pt>
                <c:pt idx="16">
                  <c:v>152</c:v>
                </c:pt>
                <c:pt idx="17">
                  <c:v>202</c:v>
                </c:pt>
                <c:pt idx="18">
                  <c:v>199</c:v>
                </c:pt>
                <c:pt idx="19">
                  <c:v>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A0-4168-B94F-9E008F38E6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1083904"/>
        <c:axId val="221114368"/>
      </c:barChart>
      <c:catAx>
        <c:axId val="2210839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0000"/>
          </a:solidFill>
        </c:spPr>
        <c:crossAx val="221114368"/>
        <c:crosses val="autoZero"/>
        <c:auto val="1"/>
        <c:lblAlgn val="ctr"/>
        <c:lblOffset val="100"/>
        <c:noMultiLvlLbl val="0"/>
      </c:catAx>
      <c:valAx>
        <c:axId val="22111436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Anzahl Kreaturen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22108390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ln>
      <a:solidFill>
        <a:schemeClr val="accent1"/>
      </a:solidFill>
    </a:ln>
    <a:scene3d>
      <a:camera prst="orthographicFront"/>
      <a:lightRig rig="threePt" dir="t"/>
    </a:scene3d>
    <a:sp3d>
      <a:bevelT prst="convex"/>
    </a:sp3d>
  </c:sp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44"/>
    </mc:Choice>
    <mc:Fallback>
      <c:style val="44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/>
              <a:t>Federwild_Fallwild</a:t>
            </a:r>
            <a:r>
              <a:rPr lang="en-US" dirty="0"/>
              <a:t> 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7271522309711287"/>
          <c:y val="8.1648658653662429E-2"/>
          <c:w val="0.81200699912510932"/>
          <c:h val="0.624940672594107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Federwild_2!$A$3</c:f>
              <c:strCache>
                <c:ptCount val="1"/>
                <c:pt idx="0">
                  <c:v>Graureiher-Fallwild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multiLvlStrRef>
              <c:f>Federwild_2!$B$1:$I$2</c:f>
              <c:multiLvlStrCache>
                <c:ptCount val="8"/>
                <c:lvl>
                  <c:pt idx="0">
                    <c:v>2015/2016</c:v>
                  </c:pt>
                  <c:pt idx="1">
                    <c:v>2016/2017</c:v>
                  </c:pt>
                  <c:pt idx="2">
                    <c:v>2017/2018</c:v>
                  </c:pt>
                  <c:pt idx="3">
                    <c:v>2018/2019</c:v>
                  </c:pt>
                  <c:pt idx="4">
                    <c:v>2019/2020</c:v>
                  </c:pt>
                  <c:pt idx="5">
                    <c:v>2020/2021</c:v>
                  </c:pt>
                  <c:pt idx="6">
                    <c:v>2021/2022</c:v>
                  </c:pt>
                  <c:pt idx="7">
                    <c:v>2022/2023</c:v>
                  </c:pt>
                </c:lvl>
                <c:lvl>
                  <c:pt idx="0">
                    <c:v>Jagdjahr</c:v>
                  </c:pt>
                  <c:pt idx="1">
                    <c:v>Jagdjahr</c:v>
                  </c:pt>
                  <c:pt idx="2">
                    <c:v>Jagdjahr</c:v>
                  </c:pt>
                  <c:pt idx="3">
                    <c:v>Jagdjahr</c:v>
                  </c:pt>
                  <c:pt idx="4">
                    <c:v>Jagdjahr</c:v>
                  </c:pt>
                  <c:pt idx="5">
                    <c:v>Jagdjahr</c:v>
                  </c:pt>
                  <c:pt idx="6">
                    <c:v>Jagdjahr</c:v>
                  </c:pt>
                  <c:pt idx="7">
                    <c:v>Jagdjahr</c:v>
                  </c:pt>
                </c:lvl>
              </c:multiLvlStrCache>
            </c:multiLvlStrRef>
          </c:cat>
          <c:val>
            <c:numRef>
              <c:f>Federwild_2!$B$3:$I$3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98-42B1-B5A4-6B6019F3B845}"/>
            </c:ext>
          </c:extLst>
        </c:ser>
        <c:ser>
          <c:idx val="1"/>
          <c:order val="1"/>
          <c:tx>
            <c:strRef>
              <c:f>Federwild_2!$A$4</c:f>
              <c:strCache>
                <c:ptCount val="1"/>
                <c:pt idx="0">
                  <c:v>Mäusebussard-Fallwild</c:v>
                </c:pt>
              </c:strCache>
            </c:strRef>
          </c:tx>
          <c:invertIfNegative val="0"/>
          <c:cat>
            <c:multiLvlStrRef>
              <c:f>Federwild_2!$B$1:$I$2</c:f>
              <c:multiLvlStrCache>
                <c:ptCount val="8"/>
                <c:lvl>
                  <c:pt idx="0">
                    <c:v>2015/2016</c:v>
                  </c:pt>
                  <c:pt idx="1">
                    <c:v>2016/2017</c:v>
                  </c:pt>
                  <c:pt idx="2">
                    <c:v>2017/2018</c:v>
                  </c:pt>
                  <c:pt idx="3">
                    <c:v>2018/2019</c:v>
                  </c:pt>
                  <c:pt idx="4">
                    <c:v>2019/2020</c:v>
                  </c:pt>
                  <c:pt idx="5">
                    <c:v>2020/2021</c:v>
                  </c:pt>
                  <c:pt idx="6">
                    <c:v>2021/2022</c:v>
                  </c:pt>
                  <c:pt idx="7">
                    <c:v>2022/2023</c:v>
                  </c:pt>
                </c:lvl>
                <c:lvl>
                  <c:pt idx="0">
                    <c:v>Jagdjahr</c:v>
                  </c:pt>
                  <c:pt idx="1">
                    <c:v>Jagdjahr</c:v>
                  </c:pt>
                  <c:pt idx="2">
                    <c:v>Jagdjahr</c:v>
                  </c:pt>
                  <c:pt idx="3">
                    <c:v>Jagdjahr</c:v>
                  </c:pt>
                  <c:pt idx="4">
                    <c:v>Jagdjahr</c:v>
                  </c:pt>
                  <c:pt idx="5">
                    <c:v>Jagdjahr</c:v>
                  </c:pt>
                  <c:pt idx="6">
                    <c:v>Jagdjahr</c:v>
                  </c:pt>
                  <c:pt idx="7">
                    <c:v>Jagdjahr</c:v>
                  </c:pt>
                </c:lvl>
              </c:multiLvlStrCache>
            </c:multiLvlStrRef>
          </c:cat>
          <c:val>
            <c:numRef>
              <c:f>Federwild_2!$B$4:$I$4</c:f>
              <c:numCache>
                <c:formatCode>General</c:formatCode>
                <c:ptCount val="8"/>
                <c:pt idx="0">
                  <c:v>5</c:v>
                </c:pt>
                <c:pt idx="1">
                  <c:v>4</c:v>
                </c:pt>
                <c:pt idx="2">
                  <c:v>5</c:v>
                </c:pt>
                <c:pt idx="3">
                  <c:v>12</c:v>
                </c:pt>
                <c:pt idx="4">
                  <c:v>4</c:v>
                </c:pt>
                <c:pt idx="5">
                  <c:v>9</c:v>
                </c:pt>
                <c:pt idx="6">
                  <c:v>13</c:v>
                </c:pt>
                <c:pt idx="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98-42B1-B5A4-6B6019F3B845}"/>
            </c:ext>
          </c:extLst>
        </c:ser>
        <c:ser>
          <c:idx val="2"/>
          <c:order val="2"/>
          <c:tx>
            <c:strRef>
              <c:f>Federwild_2!$A$5</c:f>
              <c:strCache>
                <c:ptCount val="1"/>
                <c:pt idx="0">
                  <c:v>Blässhuhn-Fallwild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multiLvlStrRef>
              <c:f>Federwild_2!$B$1:$I$2</c:f>
              <c:multiLvlStrCache>
                <c:ptCount val="8"/>
                <c:lvl>
                  <c:pt idx="0">
                    <c:v>2015/2016</c:v>
                  </c:pt>
                  <c:pt idx="1">
                    <c:v>2016/2017</c:v>
                  </c:pt>
                  <c:pt idx="2">
                    <c:v>2017/2018</c:v>
                  </c:pt>
                  <c:pt idx="3">
                    <c:v>2018/2019</c:v>
                  </c:pt>
                  <c:pt idx="4">
                    <c:v>2019/2020</c:v>
                  </c:pt>
                  <c:pt idx="5">
                    <c:v>2020/2021</c:v>
                  </c:pt>
                  <c:pt idx="6">
                    <c:v>2021/2022</c:v>
                  </c:pt>
                  <c:pt idx="7">
                    <c:v>2022/2023</c:v>
                  </c:pt>
                </c:lvl>
                <c:lvl>
                  <c:pt idx="0">
                    <c:v>Jagdjahr</c:v>
                  </c:pt>
                  <c:pt idx="1">
                    <c:v>Jagdjahr</c:v>
                  </c:pt>
                  <c:pt idx="2">
                    <c:v>Jagdjahr</c:v>
                  </c:pt>
                  <c:pt idx="3">
                    <c:v>Jagdjahr</c:v>
                  </c:pt>
                  <c:pt idx="4">
                    <c:v>Jagdjahr</c:v>
                  </c:pt>
                  <c:pt idx="5">
                    <c:v>Jagdjahr</c:v>
                  </c:pt>
                  <c:pt idx="6">
                    <c:v>Jagdjahr</c:v>
                  </c:pt>
                  <c:pt idx="7">
                    <c:v>Jagdjahr</c:v>
                  </c:pt>
                </c:lvl>
              </c:multiLvlStrCache>
            </c:multiLvlStrRef>
          </c:cat>
          <c:val>
            <c:numRef>
              <c:f>Federwild_2!$B$5:$I$5</c:f>
              <c:numCache>
                <c:formatCode>General</c:formatCode>
                <c:ptCount val="8"/>
                <c:pt idx="0">
                  <c:v>2</c:v>
                </c:pt>
                <c:pt idx="1">
                  <c:v>0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298-42B1-B5A4-6B6019F3B845}"/>
            </c:ext>
          </c:extLst>
        </c:ser>
        <c:ser>
          <c:idx val="3"/>
          <c:order val="3"/>
          <c:tx>
            <c:strRef>
              <c:f>Federwild_2!$A$6</c:f>
              <c:strCache>
                <c:ptCount val="1"/>
                <c:pt idx="0">
                  <c:v>Gänsesäger-Fallwild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cat>
            <c:multiLvlStrRef>
              <c:f>Federwild_2!$B$1:$I$2</c:f>
              <c:multiLvlStrCache>
                <c:ptCount val="8"/>
                <c:lvl>
                  <c:pt idx="0">
                    <c:v>2015/2016</c:v>
                  </c:pt>
                  <c:pt idx="1">
                    <c:v>2016/2017</c:v>
                  </c:pt>
                  <c:pt idx="2">
                    <c:v>2017/2018</c:v>
                  </c:pt>
                  <c:pt idx="3">
                    <c:v>2018/2019</c:v>
                  </c:pt>
                  <c:pt idx="4">
                    <c:v>2019/2020</c:v>
                  </c:pt>
                  <c:pt idx="5">
                    <c:v>2020/2021</c:v>
                  </c:pt>
                  <c:pt idx="6">
                    <c:v>2021/2022</c:v>
                  </c:pt>
                  <c:pt idx="7">
                    <c:v>2022/2023</c:v>
                  </c:pt>
                </c:lvl>
                <c:lvl>
                  <c:pt idx="0">
                    <c:v>Jagdjahr</c:v>
                  </c:pt>
                  <c:pt idx="1">
                    <c:v>Jagdjahr</c:v>
                  </c:pt>
                  <c:pt idx="2">
                    <c:v>Jagdjahr</c:v>
                  </c:pt>
                  <c:pt idx="3">
                    <c:v>Jagdjahr</c:v>
                  </c:pt>
                  <c:pt idx="4">
                    <c:v>Jagdjahr</c:v>
                  </c:pt>
                  <c:pt idx="5">
                    <c:v>Jagdjahr</c:v>
                  </c:pt>
                  <c:pt idx="6">
                    <c:v>Jagdjahr</c:v>
                  </c:pt>
                  <c:pt idx="7">
                    <c:v>Jagdjahr</c:v>
                  </c:pt>
                </c:lvl>
              </c:multiLvlStrCache>
            </c:multiLvlStrRef>
          </c:cat>
          <c:val>
            <c:numRef>
              <c:f>Federwild_2!$B$6:$I$6</c:f>
              <c:numCache>
                <c:formatCode>General</c:formatCode>
                <c:ptCount val="8"/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298-42B1-B5A4-6B6019F3B845}"/>
            </c:ext>
          </c:extLst>
        </c:ser>
        <c:ser>
          <c:idx val="4"/>
          <c:order val="4"/>
          <c:tx>
            <c:strRef>
              <c:f>Federwild_2!$A$7</c:f>
              <c:strCache>
                <c:ptCount val="1"/>
                <c:pt idx="0">
                  <c:v>Rotmilan-Fallwild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multiLvlStrRef>
              <c:f>Federwild_2!$B$1:$I$2</c:f>
              <c:multiLvlStrCache>
                <c:ptCount val="8"/>
                <c:lvl>
                  <c:pt idx="0">
                    <c:v>2015/2016</c:v>
                  </c:pt>
                  <c:pt idx="1">
                    <c:v>2016/2017</c:v>
                  </c:pt>
                  <c:pt idx="2">
                    <c:v>2017/2018</c:v>
                  </c:pt>
                  <c:pt idx="3">
                    <c:v>2018/2019</c:v>
                  </c:pt>
                  <c:pt idx="4">
                    <c:v>2019/2020</c:v>
                  </c:pt>
                  <c:pt idx="5">
                    <c:v>2020/2021</c:v>
                  </c:pt>
                  <c:pt idx="6">
                    <c:v>2021/2022</c:v>
                  </c:pt>
                  <c:pt idx="7">
                    <c:v>2022/2023</c:v>
                  </c:pt>
                </c:lvl>
                <c:lvl>
                  <c:pt idx="0">
                    <c:v>Jagdjahr</c:v>
                  </c:pt>
                  <c:pt idx="1">
                    <c:v>Jagdjahr</c:v>
                  </c:pt>
                  <c:pt idx="2">
                    <c:v>Jagdjahr</c:v>
                  </c:pt>
                  <c:pt idx="3">
                    <c:v>Jagdjahr</c:v>
                  </c:pt>
                  <c:pt idx="4">
                    <c:v>Jagdjahr</c:v>
                  </c:pt>
                  <c:pt idx="5">
                    <c:v>Jagdjahr</c:v>
                  </c:pt>
                  <c:pt idx="6">
                    <c:v>Jagdjahr</c:v>
                  </c:pt>
                  <c:pt idx="7">
                    <c:v>Jagdjahr</c:v>
                  </c:pt>
                </c:lvl>
              </c:multiLvlStrCache>
            </c:multiLvlStrRef>
          </c:cat>
          <c:val>
            <c:numRef>
              <c:f>Federwild_2!$B$7:$I$7</c:f>
              <c:numCache>
                <c:formatCode>General</c:formatCode>
                <c:ptCount val="8"/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298-42B1-B5A4-6B6019F3B845}"/>
            </c:ext>
          </c:extLst>
        </c:ser>
        <c:ser>
          <c:idx val="5"/>
          <c:order val="5"/>
          <c:tx>
            <c:strRef>
              <c:f>Federwild_2!$A$8</c:f>
              <c:strCache>
                <c:ptCount val="1"/>
                <c:pt idx="0">
                  <c:v>Höckerschwan</c:v>
                </c:pt>
              </c:strCache>
            </c:strRef>
          </c:tx>
          <c:invertIfNegative val="0"/>
          <c:cat>
            <c:multiLvlStrRef>
              <c:f>Federwild_2!$B$1:$I$2</c:f>
              <c:multiLvlStrCache>
                <c:ptCount val="8"/>
                <c:lvl>
                  <c:pt idx="0">
                    <c:v>2015/2016</c:v>
                  </c:pt>
                  <c:pt idx="1">
                    <c:v>2016/2017</c:v>
                  </c:pt>
                  <c:pt idx="2">
                    <c:v>2017/2018</c:v>
                  </c:pt>
                  <c:pt idx="3">
                    <c:v>2018/2019</c:v>
                  </c:pt>
                  <c:pt idx="4">
                    <c:v>2019/2020</c:v>
                  </c:pt>
                  <c:pt idx="5">
                    <c:v>2020/2021</c:v>
                  </c:pt>
                  <c:pt idx="6">
                    <c:v>2021/2022</c:v>
                  </c:pt>
                  <c:pt idx="7">
                    <c:v>2022/2023</c:v>
                  </c:pt>
                </c:lvl>
                <c:lvl>
                  <c:pt idx="0">
                    <c:v>Jagdjahr</c:v>
                  </c:pt>
                  <c:pt idx="1">
                    <c:v>Jagdjahr</c:v>
                  </c:pt>
                  <c:pt idx="2">
                    <c:v>Jagdjahr</c:v>
                  </c:pt>
                  <c:pt idx="3">
                    <c:v>Jagdjahr</c:v>
                  </c:pt>
                  <c:pt idx="4">
                    <c:v>Jagdjahr</c:v>
                  </c:pt>
                  <c:pt idx="5">
                    <c:v>Jagdjahr</c:v>
                  </c:pt>
                  <c:pt idx="6">
                    <c:v>Jagdjahr</c:v>
                  </c:pt>
                  <c:pt idx="7">
                    <c:v>Jagdjahr</c:v>
                  </c:pt>
                </c:lvl>
              </c:multiLvlStrCache>
            </c:multiLvlStrRef>
          </c:cat>
          <c:val>
            <c:numRef>
              <c:f>Federwild_2!$B$8:$I$8</c:f>
              <c:numCache>
                <c:formatCode>General</c:formatCode>
                <c:ptCount val="8"/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298-42B1-B5A4-6B6019F3B845}"/>
            </c:ext>
          </c:extLst>
        </c:ser>
        <c:ser>
          <c:idx val="6"/>
          <c:order val="6"/>
          <c:tx>
            <c:strRef>
              <c:f>Federwild_2!$A$9</c:f>
              <c:strCache>
                <c:ptCount val="1"/>
                <c:pt idx="0">
                  <c:v>Kolkrabe-Fallwild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multiLvlStrRef>
              <c:f>Federwild_2!$B$1:$I$2</c:f>
              <c:multiLvlStrCache>
                <c:ptCount val="8"/>
                <c:lvl>
                  <c:pt idx="0">
                    <c:v>2015/2016</c:v>
                  </c:pt>
                  <c:pt idx="1">
                    <c:v>2016/2017</c:v>
                  </c:pt>
                  <c:pt idx="2">
                    <c:v>2017/2018</c:v>
                  </c:pt>
                  <c:pt idx="3">
                    <c:v>2018/2019</c:v>
                  </c:pt>
                  <c:pt idx="4">
                    <c:v>2019/2020</c:v>
                  </c:pt>
                  <c:pt idx="5">
                    <c:v>2020/2021</c:v>
                  </c:pt>
                  <c:pt idx="6">
                    <c:v>2021/2022</c:v>
                  </c:pt>
                  <c:pt idx="7">
                    <c:v>2022/2023</c:v>
                  </c:pt>
                </c:lvl>
                <c:lvl>
                  <c:pt idx="0">
                    <c:v>Jagdjahr</c:v>
                  </c:pt>
                  <c:pt idx="1">
                    <c:v>Jagdjahr</c:v>
                  </c:pt>
                  <c:pt idx="2">
                    <c:v>Jagdjahr</c:v>
                  </c:pt>
                  <c:pt idx="3">
                    <c:v>Jagdjahr</c:v>
                  </c:pt>
                  <c:pt idx="4">
                    <c:v>Jagdjahr</c:v>
                  </c:pt>
                  <c:pt idx="5">
                    <c:v>Jagdjahr</c:v>
                  </c:pt>
                  <c:pt idx="6">
                    <c:v>Jagdjahr</c:v>
                  </c:pt>
                  <c:pt idx="7">
                    <c:v>Jagdjahr</c:v>
                  </c:pt>
                </c:lvl>
              </c:multiLvlStrCache>
            </c:multiLvlStrRef>
          </c:cat>
          <c:val>
            <c:numRef>
              <c:f>Federwild_2!$B$9:$I$9</c:f>
              <c:numCache>
                <c:formatCode>General</c:formatCode>
                <c:ptCount val="8"/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298-42B1-B5A4-6B6019F3B845}"/>
            </c:ext>
          </c:extLst>
        </c:ser>
        <c:ser>
          <c:idx val="7"/>
          <c:order val="7"/>
          <c:tx>
            <c:strRef>
              <c:f>Federwild_2!$A$10</c:f>
              <c:strCache>
                <c:ptCount val="1"/>
                <c:pt idx="0">
                  <c:v>Habicht-Fallwild</c:v>
                </c:pt>
              </c:strCache>
            </c:strRef>
          </c:tx>
          <c:invertIfNegative val="0"/>
          <c:cat>
            <c:multiLvlStrRef>
              <c:f>Federwild_2!$B$1:$I$2</c:f>
              <c:multiLvlStrCache>
                <c:ptCount val="8"/>
                <c:lvl>
                  <c:pt idx="0">
                    <c:v>2015/2016</c:v>
                  </c:pt>
                  <c:pt idx="1">
                    <c:v>2016/2017</c:v>
                  </c:pt>
                  <c:pt idx="2">
                    <c:v>2017/2018</c:v>
                  </c:pt>
                  <c:pt idx="3">
                    <c:v>2018/2019</c:v>
                  </c:pt>
                  <c:pt idx="4">
                    <c:v>2019/2020</c:v>
                  </c:pt>
                  <c:pt idx="5">
                    <c:v>2020/2021</c:v>
                  </c:pt>
                  <c:pt idx="6">
                    <c:v>2021/2022</c:v>
                  </c:pt>
                  <c:pt idx="7">
                    <c:v>2022/2023</c:v>
                  </c:pt>
                </c:lvl>
                <c:lvl>
                  <c:pt idx="0">
                    <c:v>Jagdjahr</c:v>
                  </c:pt>
                  <c:pt idx="1">
                    <c:v>Jagdjahr</c:v>
                  </c:pt>
                  <c:pt idx="2">
                    <c:v>Jagdjahr</c:v>
                  </c:pt>
                  <c:pt idx="3">
                    <c:v>Jagdjahr</c:v>
                  </c:pt>
                  <c:pt idx="4">
                    <c:v>Jagdjahr</c:v>
                  </c:pt>
                  <c:pt idx="5">
                    <c:v>Jagdjahr</c:v>
                  </c:pt>
                  <c:pt idx="6">
                    <c:v>Jagdjahr</c:v>
                  </c:pt>
                  <c:pt idx="7">
                    <c:v>Jagdjahr</c:v>
                  </c:pt>
                </c:lvl>
              </c:multiLvlStrCache>
            </c:multiLvlStrRef>
          </c:cat>
          <c:val>
            <c:numRef>
              <c:f>Federwild_2!$B$10:$I$10</c:f>
              <c:numCache>
                <c:formatCode>General</c:formatCode>
                <c:ptCount val="8"/>
                <c:pt idx="6">
                  <c:v>2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298-42B1-B5A4-6B6019F3B8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1957504"/>
        <c:axId val="221967488"/>
      </c:barChart>
      <c:catAx>
        <c:axId val="2219575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1967488"/>
        <c:crosses val="autoZero"/>
        <c:auto val="1"/>
        <c:lblAlgn val="ctr"/>
        <c:lblOffset val="100"/>
        <c:noMultiLvlLbl val="0"/>
      </c:catAx>
      <c:valAx>
        <c:axId val="22196748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de-DE"/>
                  <a:t>Anzahl Kreaturen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22195750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</c:spPr>
      </c:dTable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Damwild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8.8509894027751668E-2"/>
          <c:y val="7.5630810714653537E-2"/>
          <c:w val="0.90693029838846939"/>
          <c:h val="0.78020214030915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Damwild!$A$3</c:f>
              <c:strCache>
                <c:ptCount val="1"/>
                <c:pt idx="0">
                  <c:v>Damwild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D431-44F3-B3BB-5AB055BC91E7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D431-44F3-B3BB-5AB055BC91E7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D431-44F3-B3BB-5AB055BC91E7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D431-44F3-B3BB-5AB055BC91E7}"/>
              </c:ext>
            </c:extLst>
          </c:dPt>
          <c:cat>
            <c:multiLvlStrRef>
              <c:f>Damwild!$B$1:$S$2</c:f>
              <c:multiLvlStrCache>
                <c:ptCount val="18"/>
                <c:lvl>
                  <c:pt idx="0">
                    <c:v>1978-1987</c:v>
                  </c:pt>
                  <c:pt idx="1">
                    <c:v>1988-1997</c:v>
                  </c:pt>
                  <c:pt idx="2">
                    <c:v>1998-2007</c:v>
                  </c:pt>
                  <c:pt idx="3">
                    <c:v>2008/09</c:v>
                  </c:pt>
                  <c:pt idx="4">
                    <c:v>2009/10</c:v>
                  </c:pt>
                  <c:pt idx="5">
                    <c:v>2010/11</c:v>
                  </c:pt>
                  <c:pt idx="6">
                    <c:v>2011/12</c:v>
                  </c:pt>
                  <c:pt idx="7">
                    <c:v>2012/13</c:v>
                  </c:pt>
                  <c:pt idx="8">
                    <c:v>2013/14</c:v>
                  </c:pt>
                  <c:pt idx="9">
                    <c:v>2014/15</c:v>
                  </c:pt>
                  <c:pt idx="10">
                    <c:v>2015/16</c:v>
                  </c:pt>
                  <c:pt idx="11">
                    <c:v>2016/17</c:v>
                  </c:pt>
                  <c:pt idx="12">
                    <c:v>2017/2018</c:v>
                  </c:pt>
                  <c:pt idx="13">
                    <c:v>2018/2019</c:v>
                  </c:pt>
                  <c:pt idx="14">
                    <c:v>2019/2020</c:v>
                  </c:pt>
                  <c:pt idx="15">
                    <c:v>2020/2021</c:v>
                  </c:pt>
                  <c:pt idx="16">
                    <c:v>2021/2022</c:v>
                  </c:pt>
                  <c:pt idx="17">
                    <c:v>2022/2023</c:v>
                  </c:pt>
                </c:lvl>
                <c:lvl>
                  <c:pt idx="0">
                    <c:v>Schnitt</c:v>
                  </c:pt>
                  <c:pt idx="1">
                    <c:v>Schnitt</c:v>
                  </c:pt>
                  <c:pt idx="2">
                    <c:v>Schnitt</c:v>
                  </c:pt>
                  <c:pt idx="3">
                    <c:v>Jagdjahr</c:v>
                  </c:pt>
                  <c:pt idx="4">
                    <c:v>Jagdjahr</c:v>
                  </c:pt>
                  <c:pt idx="5">
                    <c:v>Jagdjahr</c:v>
                  </c:pt>
                  <c:pt idx="6">
                    <c:v>Jagdjahr</c:v>
                  </c:pt>
                  <c:pt idx="7">
                    <c:v>Jagdjahr</c:v>
                  </c:pt>
                  <c:pt idx="8">
                    <c:v>Jagdjahr</c:v>
                  </c:pt>
                  <c:pt idx="9">
                    <c:v>Jagdjahr</c:v>
                  </c:pt>
                  <c:pt idx="10">
                    <c:v>Jagdjahr</c:v>
                  </c:pt>
                  <c:pt idx="11">
                    <c:v>Jagdjahr</c:v>
                  </c:pt>
                  <c:pt idx="12">
                    <c:v>Jagdjahr</c:v>
                  </c:pt>
                  <c:pt idx="13">
                    <c:v>Jagdjahr</c:v>
                  </c:pt>
                  <c:pt idx="14">
                    <c:v>Jagdjahr</c:v>
                  </c:pt>
                  <c:pt idx="15">
                    <c:v>Jagdjahr</c:v>
                  </c:pt>
                  <c:pt idx="16">
                    <c:v>Jagdjahr</c:v>
                  </c:pt>
                  <c:pt idx="17">
                    <c:v>Jagdjahr</c:v>
                  </c:pt>
                </c:lvl>
              </c:multiLvlStrCache>
            </c:multiLvlStrRef>
          </c:cat>
          <c:val>
            <c:numRef>
              <c:f>Damwild!$B$3:$S$3</c:f>
              <c:numCache>
                <c:formatCode>General</c:formatCode>
                <c:ptCount val="18"/>
                <c:pt idx="0">
                  <c:v>1</c:v>
                </c:pt>
                <c:pt idx="1">
                  <c:v>19</c:v>
                </c:pt>
                <c:pt idx="2">
                  <c:v>22</c:v>
                </c:pt>
                <c:pt idx="3">
                  <c:v>57</c:v>
                </c:pt>
                <c:pt idx="4">
                  <c:v>52</c:v>
                </c:pt>
                <c:pt idx="5">
                  <c:v>44</c:v>
                </c:pt>
                <c:pt idx="6">
                  <c:v>44</c:v>
                </c:pt>
                <c:pt idx="7">
                  <c:v>56</c:v>
                </c:pt>
                <c:pt idx="8">
                  <c:v>45</c:v>
                </c:pt>
                <c:pt idx="9">
                  <c:v>51</c:v>
                </c:pt>
                <c:pt idx="10">
                  <c:v>31</c:v>
                </c:pt>
                <c:pt idx="11">
                  <c:v>36</c:v>
                </c:pt>
                <c:pt idx="12">
                  <c:v>40</c:v>
                </c:pt>
                <c:pt idx="13">
                  <c:v>47</c:v>
                </c:pt>
                <c:pt idx="14">
                  <c:v>57</c:v>
                </c:pt>
                <c:pt idx="15">
                  <c:v>53</c:v>
                </c:pt>
                <c:pt idx="16">
                  <c:v>68</c:v>
                </c:pt>
                <c:pt idx="17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431-44F3-B3BB-5AB055BC91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8855680"/>
        <c:axId val="218861568"/>
      </c:barChart>
      <c:catAx>
        <c:axId val="2188556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0000"/>
          </a:solidFill>
        </c:spPr>
        <c:crossAx val="218861568"/>
        <c:crosses val="autoZero"/>
        <c:auto val="1"/>
        <c:lblAlgn val="ctr"/>
        <c:lblOffset val="100"/>
        <c:noMultiLvlLbl val="0"/>
      </c:catAx>
      <c:valAx>
        <c:axId val="21886156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Anzahl Kreaturen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21885568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ln>
      <a:solidFill>
        <a:schemeClr val="accent1"/>
      </a:solidFill>
    </a:ln>
    <a:scene3d>
      <a:camera prst="orthographicFront"/>
      <a:lightRig rig="threePt" dir="t"/>
    </a:scene3d>
    <a:sp3d>
      <a:bevelT prst="convex"/>
    </a:sp3d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Rehwild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3804947785782096"/>
          <c:y val="0.10531892406066691"/>
          <c:w val="0.8392554866811861"/>
          <c:h val="0.686456516760908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Rehwild!$A$3</c:f>
              <c:strCache>
                <c:ptCount val="1"/>
                <c:pt idx="0">
                  <c:v>Rehwild männl.</c:v>
                </c:pt>
              </c:strCache>
            </c:strRef>
          </c:tx>
          <c:invertIfNegative val="0"/>
          <c:cat>
            <c:multiLvlStrRef>
              <c:f>Rehwild!$B$1:$S$2</c:f>
              <c:multiLvlStrCache>
                <c:ptCount val="18"/>
                <c:lvl>
                  <c:pt idx="0">
                    <c:v>1978-1987</c:v>
                  </c:pt>
                  <c:pt idx="1">
                    <c:v>1988-1997</c:v>
                  </c:pt>
                  <c:pt idx="2">
                    <c:v>1998-2007</c:v>
                  </c:pt>
                  <c:pt idx="3">
                    <c:v>2008/2009</c:v>
                  </c:pt>
                  <c:pt idx="4">
                    <c:v>2009/2010</c:v>
                  </c:pt>
                  <c:pt idx="5">
                    <c:v>2010/2011</c:v>
                  </c:pt>
                  <c:pt idx="6">
                    <c:v>2011/2012</c:v>
                  </c:pt>
                  <c:pt idx="7">
                    <c:v>2012/2013</c:v>
                  </c:pt>
                  <c:pt idx="8">
                    <c:v>2013/2014</c:v>
                  </c:pt>
                  <c:pt idx="9">
                    <c:v>2014/2015</c:v>
                  </c:pt>
                  <c:pt idx="10">
                    <c:v>2015/2016</c:v>
                  </c:pt>
                  <c:pt idx="11">
                    <c:v>2016/2017</c:v>
                  </c:pt>
                  <c:pt idx="12">
                    <c:v>2017/2018</c:v>
                  </c:pt>
                  <c:pt idx="13">
                    <c:v>2018/2019</c:v>
                  </c:pt>
                  <c:pt idx="14">
                    <c:v>2019/2020</c:v>
                  </c:pt>
                  <c:pt idx="15">
                    <c:v>2020/2021</c:v>
                  </c:pt>
                  <c:pt idx="16">
                    <c:v>2021/2022</c:v>
                  </c:pt>
                  <c:pt idx="17">
                    <c:v>2022/2023</c:v>
                  </c:pt>
                </c:lvl>
                <c:lvl>
                  <c:pt idx="0">
                    <c:v>Schnitt</c:v>
                  </c:pt>
                  <c:pt idx="1">
                    <c:v>Schnitt</c:v>
                  </c:pt>
                  <c:pt idx="2">
                    <c:v>Schnitt</c:v>
                  </c:pt>
                  <c:pt idx="3">
                    <c:v>Jagdjahr</c:v>
                  </c:pt>
                  <c:pt idx="4">
                    <c:v>Jagdjahr</c:v>
                  </c:pt>
                  <c:pt idx="5">
                    <c:v>Jagdjahr</c:v>
                  </c:pt>
                  <c:pt idx="6">
                    <c:v>Jagdjahr</c:v>
                  </c:pt>
                  <c:pt idx="7">
                    <c:v>Jagdjahr</c:v>
                  </c:pt>
                  <c:pt idx="8">
                    <c:v>Jagdjahr</c:v>
                  </c:pt>
                  <c:pt idx="9">
                    <c:v>Jagdjahr</c:v>
                  </c:pt>
                  <c:pt idx="10">
                    <c:v>Jagdjahr</c:v>
                  </c:pt>
                  <c:pt idx="11">
                    <c:v>Jagdjahr</c:v>
                  </c:pt>
                  <c:pt idx="12">
                    <c:v>Jagdjahr</c:v>
                  </c:pt>
                  <c:pt idx="13">
                    <c:v>Jagdjahr</c:v>
                  </c:pt>
                  <c:pt idx="14">
                    <c:v>Jagdjahr</c:v>
                  </c:pt>
                  <c:pt idx="15">
                    <c:v>Jagdjahr</c:v>
                  </c:pt>
                  <c:pt idx="16">
                    <c:v>Jagdjahr</c:v>
                  </c:pt>
                  <c:pt idx="17">
                    <c:v>Jagdjahr</c:v>
                  </c:pt>
                </c:lvl>
              </c:multiLvlStrCache>
            </c:multiLvlStrRef>
          </c:cat>
          <c:val>
            <c:numRef>
              <c:f>Rehwild!$B$3:$S$3</c:f>
              <c:numCache>
                <c:formatCode>General</c:formatCode>
                <c:ptCount val="18"/>
                <c:pt idx="0">
                  <c:v>270</c:v>
                </c:pt>
                <c:pt idx="1">
                  <c:v>352</c:v>
                </c:pt>
                <c:pt idx="2">
                  <c:v>372</c:v>
                </c:pt>
                <c:pt idx="3">
                  <c:v>421</c:v>
                </c:pt>
                <c:pt idx="4">
                  <c:v>485</c:v>
                </c:pt>
                <c:pt idx="5">
                  <c:v>452</c:v>
                </c:pt>
                <c:pt idx="6">
                  <c:v>455</c:v>
                </c:pt>
                <c:pt idx="7">
                  <c:v>498</c:v>
                </c:pt>
                <c:pt idx="8">
                  <c:v>478</c:v>
                </c:pt>
                <c:pt idx="9">
                  <c:v>476</c:v>
                </c:pt>
                <c:pt idx="10">
                  <c:v>490</c:v>
                </c:pt>
                <c:pt idx="11">
                  <c:v>513</c:v>
                </c:pt>
                <c:pt idx="12">
                  <c:v>474</c:v>
                </c:pt>
                <c:pt idx="13">
                  <c:v>508</c:v>
                </c:pt>
                <c:pt idx="14">
                  <c:v>526</c:v>
                </c:pt>
                <c:pt idx="15">
                  <c:v>543</c:v>
                </c:pt>
                <c:pt idx="16">
                  <c:v>601</c:v>
                </c:pt>
                <c:pt idx="17">
                  <c:v>641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EF-47B6-BD99-EBABE67254CF}"/>
            </c:ext>
          </c:extLst>
        </c:ser>
        <c:ser>
          <c:idx val="1"/>
          <c:order val="1"/>
          <c:tx>
            <c:strRef>
              <c:f>Rehwild!$A$4</c:f>
              <c:strCache>
                <c:ptCount val="1"/>
                <c:pt idx="0">
                  <c:v>Rehwild m. Fallw.</c:v>
                </c:pt>
              </c:strCache>
            </c:strRef>
          </c:tx>
          <c:invertIfNegative val="0"/>
          <c:cat>
            <c:multiLvlStrRef>
              <c:f>Rehwild!$B$1:$S$2</c:f>
              <c:multiLvlStrCache>
                <c:ptCount val="18"/>
                <c:lvl>
                  <c:pt idx="0">
                    <c:v>1978-1987</c:v>
                  </c:pt>
                  <c:pt idx="1">
                    <c:v>1988-1997</c:v>
                  </c:pt>
                  <c:pt idx="2">
                    <c:v>1998-2007</c:v>
                  </c:pt>
                  <c:pt idx="3">
                    <c:v>2008/2009</c:v>
                  </c:pt>
                  <c:pt idx="4">
                    <c:v>2009/2010</c:v>
                  </c:pt>
                  <c:pt idx="5">
                    <c:v>2010/2011</c:v>
                  </c:pt>
                  <c:pt idx="6">
                    <c:v>2011/2012</c:v>
                  </c:pt>
                  <c:pt idx="7">
                    <c:v>2012/2013</c:v>
                  </c:pt>
                  <c:pt idx="8">
                    <c:v>2013/2014</c:v>
                  </c:pt>
                  <c:pt idx="9">
                    <c:v>2014/2015</c:v>
                  </c:pt>
                  <c:pt idx="10">
                    <c:v>2015/2016</c:v>
                  </c:pt>
                  <c:pt idx="11">
                    <c:v>2016/2017</c:v>
                  </c:pt>
                  <c:pt idx="12">
                    <c:v>2017/2018</c:v>
                  </c:pt>
                  <c:pt idx="13">
                    <c:v>2018/2019</c:v>
                  </c:pt>
                  <c:pt idx="14">
                    <c:v>2019/2020</c:v>
                  </c:pt>
                  <c:pt idx="15">
                    <c:v>2020/2021</c:v>
                  </c:pt>
                  <c:pt idx="16">
                    <c:v>2021/2022</c:v>
                  </c:pt>
                  <c:pt idx="17">
                    <c:v>2022/2023</c:v>
                  </c:pt>
                </c:lvl>
                <c:lvl>
                  <c:pt idx="0">
                    <c:v>Schnitt</c:v>
                  </c:pt>
                  <c:pt idx="1">
                    <c:v>Schnitt</c:v>
                  </c:pt>
                  <c:pt idx="2">
                    <c:v>Schnitt</c:v>
                  </c:pt>
                  <c:pt idx="3">
                    <c:v>Jagdjahr</c:v>
                  </c:pt>
                  <c:pt idx="4">
                    <c:v>Jagdjahr</c:v>
                  </c:pt>
                  <c:pt idx="5">
                    <c:v>Jagdjahr</c:v>
                  </c:pt>
                  <c:pt idx="6">
                    <c:v>Jagdjahr</c:v>
                  </c:pt>
                  <c:pt idx="7">
                    <c:v>Jagdjahr</c:v>
                  </c:pt>
                  <c:pt idx="8">
                    <c:v>Jagdjahr</c:v>
                  </c:pt>
                  <c:pt idx="9">
                    <c:v>Jagdjahr</c:v>
                  </c:pt>
                  <c:pt idx="10">
                    <c:v>Jagdjahr</c:v>
                  </c:pt>
                  <c:pt idx="11">
                    <c:v>Jagdjahr</c:v>
                  </c:pt>
                  <c:pt idx="12">
                    <c:v>Jagdjahr</c:v>
                  </c:pt>
                  <c:pt idx="13">
                    <c:v>Jagdjahr</c:v>
                  </c:pt>
                  <c:pt idx="14">
                    <c:v>Jagdjahr</c:v>
                  </c:pt>
                  <c:pt idx="15">
                    <c:v>Jagdjahr</c:v>
                  </c:pt>
                  <c:pt idx="16">
                    <c:v>Jagdjahr</c:v>
                  </c:pt>
                  <c:pt idx="17">
                    <c:v>Jagdjahr</c:v>
                  </c:pt>
                </c:lvl>
              </c:multiLvlStrCache>
            </c:multiLvlStrRef>
          </c:cat>
          <c:val>
            <c:numRef>
              <c:f>Rehwild!$B$4:$S$4</c:f>
              <c:numCache>
                <c:formatCode>General</c:formatCode>
                <c:ptCount val="18"/>
                <c:pt idx="0">
                  <c:v>78</c:v>
                </c:pt>
                <c:pt idx="1">
                  <c:v>113</c:v>
                </c:pt>
                <c:pt idx="2">
                  <c:v>104</c:v>
                </c:pt>
                <c:pt idx="3">
                  <c:v>97</c:v>
                </c:pt>
                <c:pt idx="4">
                  <c:v>110</c:v>
                </c:pt>
                <c:pt idx="5">
                  <c:v>111</c:v>
                </c:pt>
                <c:pt idx="6">
                  <c:v>98</c:v>
                </c:pt>
                <c:pt idx="7">
                  <c:v>113</c:v>
                </c:pt>
                <c:pt idx="8">
                  <c:v>132</c:v>
                </c:pt>
                <c:pt idx="9">
                  <c:v>114</c:v>
                </c:pt>
                <c:pt idx="10">
                  <c:v>144</c:v>
                </c:pt>
                <c:pt idx="11">
                  <c:v>125</c:v>
                </c:pt>
                <c:pt idx="12">
                  <c:v>133</c:v>
                </c:pt>
                <c:pt idx="13">
                  <c:v>137</c:v>
                </c:pt>
                <c:pt idx="14">
                  <c:v>132</c:v>
                </c:pt>
                <c:pt idx="15">
                  <c:v>125</c:v>
                </c:pt>
                <c:pt idx="16">
                  <c:v>143</c:v>
                </c:pt>
                <c:pt idx="17">
                  <c:v>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EF-47B6-BD99-EBABE67254CF}"/>
            </c:ext>
          </c:extLst>
        </c:ser>
        <c:ser>
          <c:idx val="2"/>
          <c:order val="2"/>
          <c:tx>
            <c:strRef>
              <c:f>Rehwild!$A$5</c:f>
              <c:strCache>
                <c:ptCount val="1"/>
                <c:pt idx="0">
                  <c:v>Rehwild weibl.</c:v>
                </c:pt>
              </c:strCache>
            </c:strRef>
          </c:tx>
          <c:invertIfNegative val="0"/>
          <c:cat>
            <c:multiLvlStrRef>
              <c:f>Rehwild!$B$1:$S$2</c:f>
              <c:multiLvlStrCache>
                <c:ptCount val="18"/>
                <c:lvl>
                  <c:pt idx="0">
                    <c:v>1978-1987</c:v>
                  </c:pt>
                  <c:pt idx="1">
                    <c:v>1988-1997</c:v>
                  </c:pt>
                  <c:pt idx="2">
                    <c:v>1998-2007</c:v>
                  </c:pt>
                  <c:pt idx="3">
                    <c:v>2008/2009</c:v>
                  </c:pt>
                  <c:pt idx="4">
                    <c:v>2009/2010</c:v>
                  </c:pt>
                  <c:pt idx="5">
                    <c:v>2010/2011</c:v>
                  </c:pt>
                  <c:pt idx="6">
                    <c:v>2011/2012</c:v>
                  </c:pt>
                  <c:pt idx="7">
                    <c:v>2012/2013</c:v>
                  </c:pt>
                  <c:pt idx="8">
                    <c:v>2013/2014</c:v>
                  </c:pt>
                  <c:pt idx="9">
                    <c:v>2014/2015</c:v>
                  </c:pt>
                  <c:pt idx="10">
                    <c:v>2015/2016</c:v>
                  </c:pt>
                  <c:pt idx="11">
                    <c:v>2016/2017</c:v>
                  </c:pt>
                  <c:pt idx="12">
                    <c:v>2017/2018</c:v>
                  </c:pt>
                  <c:pt idx="13">
                    <c:v>2018/2019</c:v>
                  </c:pt>
                  <c:pt idx="14">
                    <c:v>2019/2020</c:v>
                  </c:pt>
                  <c:pt idx="15">
                    <c:v>2020/2021</c:v>
                  </c:pt>
                  <c:pt idx="16">
                    <c:v>2021/2022</c:v>
                  </c:pt>
                  <c:pt idx="17">
                    <c:v>2022/2023</c:v>
                  </c:pt>
                </c:lvl>
                <c:lvl>
                  <c:pt idx="0">
                    <c:v>Schnitt</c:v>
                  </c:pt>
                  <c:pt idx="1">
                    <c:v>Schnitt</c:v>
                  </c:pt>
                  <c:pt idx="2">
                    <c:v>Schnitt</c:v>
                  </c:pt>
                  <c:pt idx="3">
                    <c:v>Jagdjahr</c:v>
                  </c:pt>
                  <c:pt idx="4">
                    <c:v>Jagdjahr</c:v>
                  </c:pt>
                  <c:pt idx="5">
                    <c:v>Jagdjahr</c:v>
                  </c:pt>
                  <c:pt idx="6">
                    <c:v>Jagdjahr</c:v>
                  </c:pt>
                  <c:pt idx="7">
                    <c:v>Jagdjahr</c:v>
                  </c:pt>
                  <c:pt idx="8">
                    <c:v>Jagdjahr</c:v>
                  </c:pt>
                  <c:pt idx="9">
                    <c:v>Jagdjahr</c:v>
                  </c:pt>
                  <c:pt idx="10">
                    <c:v>Jagdjahr</c:v>
                  </c:pt>
                  <c:pt idx="11">
                    <c:v>Jagdjahr</c:v>
                  </c:pt>
                  <c:pt idx="12">
                    <c:v>Jagdjahr</c:v>
                  </c:pt>
                  <c:pt idx="13">
                    <c:v>Jagdjahr</c:v>
                  </c:pt>
                  <c:pt idx="14">
                    <c:v>Jagdjahr</c:v>
                  </c:pt>
                  <c:pt idx="15">
                    <c:v>Jagdjahr</c:v>
                  </c:pt>
                  <c:pt idx="16">
                    <c:v>Jagdjahr</c:v>
                  </c:pt>
                  <c:pt idx="17">
                    <c:v>Jagdjahr</c:v>
                  </c:pt>
                </c:lvl>
              </c:multiLvlStrCache>
            </c:multiLvlStrRef>
          </c:cat>
          <c:val>
            <c:numRef>
              <c:f>Rehwild!$B$5:$S$5</c:f>
              <c:numCache>
                <c:formatCode>General</c:formatCode>
                <c:ptCount val="18"/>
                <c:pt idx="0">
                  <c:v>288</c:v>
                </c:pt>
                <c:pt idx="1">
                  <c:v>419</c:v>
                </c:pt>
                <c:pt idx="2">
                  <c:v>428</c:v>
                </c:pt>
                <c:pt idx="3">
                  <c:v>529</c:v>
                </c:pt>
                <c:pt idx="4">
                  <c:v>529</c:v>
                </c:pt>
                <c:pt idx="5">
                  <c:v>572</c:v>
                </c:pt>
                <c:pt idx="6">
                  <c:v>599</c:v>
                </c:pt>
                <c:pt idx="7">
                  <c:v>610</c:v>
                </c:pt>
                <c:pt idx="8">
                  <c:v>631</c:v>
                </c:pt>
                <c:pt idx="9">
                  <c:v>576</c:v>
                </c:pt>
                <c:pt idx="10">
                  <c:v>584</c:v>
                </c:pt>
                <c:pt idx="11">
                  <c:v>655</c:v>
                </c:pt>
                <c:pt idx="12">
                  <c:v>568</c:v>
                </c:pt>
                <c:pt idx="13">
                  <c:v>631</c:v>
                </c:pt>
                <c:pt idx="14">
                  <c:v>675</c:v>
                </c:pt>
                <c:pt idx="15">
                  <c:v>720</c:v>
                </c:pt>
                <c:pt idx="16">
                  <c:v>764</c:v>
                </c:pt>
                <c:pt idx="17">
                  <c:v>755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2EF-47B6-BD99-EBABE67254CF}"/>
            </c:ext>
          </c:extLst>
        </c:ser>
        <c:ser>
          <c:idx val="3"/>
          <c:order val="3"/>
          <c:tx>
            <c:strRef>
              <c:f>Rehwild!$A$6</c:f>
              <c:strCache>
                <c:ptCount val="1"/>
                <c:pt idx="0">
                  <c:v>Rehwild w. Fallw.</c:v>
                </c:pt>
              </c:strCache>
            </c:strRef>
          </c:tx>
          <c:invertIfNegative val="0"/>
          <c:cat>
            <c:multiLvlStrRef>
              <c:f>Rehwild!$B$1:$S$2</c:f>
              <c:multiLvlStrCache>
                <c:ptCount val="18"/>
                <c:lvl>
                  <c:pt idx="0">
                    <c:v>1978-1987</c:v>
                  </c:pt>
                  <c:pt idx="1">
                    <c:v>1988-1997</c:v>
                  </c:pt>
                  <c:pt idx="2">
                    <c:v>1998-2007</c:v>
                  </c:pt>
                  <c:pt idx="3">
                    <c:v>2008/2009</c:v>
                  </c:pt>
                  <c:pt idx="4">
                    <c:v>2009/2010</c:v>
                  </c:pt>
                  <c:pt idx="5">
                    <c:v>2010/2011</c:v>
                  </c:pt>
                  <c:pt idx="6">
                    <c:v>2011/2012</c:v>
                  </c:pt>
                  <c:pt idx="7">
                    <c:v>2012/2013</c:v>
                  </c:pt>
                  <c:pt idx="8">
                    <c:v>2013/2014</c:v>
                  </c:pt>
                  <c:pt idx="9">
                    <c:v>2014/2015</c:v>
                  </c:pt>
                  <c:pt idx="10">
                    <c:v>2015/2016</c:v>
                  </c:pt>
                  <c:pt idx="11">
                    <c:v>2016/2017</c:v>
                  </c:pt>
                  <c:pt idx="12">
                    <c:v>2017/2018</c:v>
                  </c:pt>
                  <c:pt idx="13">
                    <c:v>2018/2019</c:v>
                  </c:pt>
                  <c:pt idx="14">
                    <c:v>2019/2020</c:v>
                  </c:pt>
                  <c:pt idx="15">
                    <c:v>2020/2021</c:v>
                  </c:pt>
                  <c:pt idx="16">
                    <c:v>2021/2022</c:v>
                  </c:pt>
                  <c:pt idx="17">
                    <c:v>2022/2023</c:v>
                  </c:pt>
                </c:lvl>
                <c:lvl>
                  <c:pt idx="0">
                    <c:v>Schnitt</c:v>
                  </c:pt>
                  <c:pt idx="1">
                    <c:v>Schnitt</c:v>
                  </c:pt>
                  <c:pt idx="2">
                    <c:v>Schnitt</c:v>
                  </c:pt>
                  <c:pt idx="3">
                    <c:v>Jagdjahr</c:v>
                  </c:pt>
                  <c:pt idx="4">
                    <c:v>Jagdjahr</c:v>
                  </c:pt>
                  <c:pt idx="5">
                    <c:v>Jagdjahr</c:v>
                  </c:pt>
                  <c:pt idx="6">
                    <c:v>Jagdjahr</c:v>
                  </c:pt>
                  <c:pt idx="7">
                    <c:v>Jagdjahr</c:v>
                  </c:pt>
                  <c:pt idx="8">
                    <c:v>Jagdjahr</c:v>
                  </c:pt>
                  <c:pt idx="9">
                    <c:v>Jagdjahr</c:v>
                  </c:pt>
                  <c:pt idx="10">
                    <c:v>Jagdjahr</c:v>
                  </c:pt>
                  <c:pt idx="11">
                    <c:v>Jagdjahr</c:v>
                  </c:pt>
                  <c:pt idx="12">
                    <c:v>Jagdjahr</c:v>
                  </c:pt>
                  <c:pt idx="13">
                    <c:v>Jagdjahr</c:v>
                  </c:pt>
                  <c:pt idx="14">
                    <c:v>Jagdjahr</c:v>
                  </c:pt>
                  <c:pt idx="15">
                    <c:v>Jagdjahr</c:v>
                  </c:pt>
                  <c:pt idx="16">
                    <c:v>Jagdjahr</c:v>
                  </c:pt>
                  <c:pt idx="17">
                    <c:v>Jagdjahr</c:v>
                  </c:pt>
                </c:lvl>
              </c:multiLvlStrCache>
            </c:multiLvlStrRef>
          </c:cat>
          <c:val>
            <c:numRef>
              <c:f>Rehwild!$B$6:$S$6</c:f>
              <c:numCache>
                <c:formatCode>General</c:formatCode>
                <c:ptCount val="18"/>
                <c:pt idx="0">
                  <c:v>143</c:v>
                </c:pt>
                <c:pt idx="1">
                  <c:v>202</c:v>
                </c:pt>
                <c:pt idx="2">
                  <c:v>228</c:v>
                </c:pt>
                <c:pt idx="3">
                  <c:v>239</c:v>
                </c:pt>
                <c:pt idx="4">
                  <c:v>215</c:v>
                </c:pt>
                <c:pt idx="5">
                  <c:v>236</c:v>
                </c:pt>
                <c:pt idx="6">
                  <c:v>243</c:v>
                </c:pt>
                <c:pt idx="7">
                  <c:v>219</c:v>
                </c:pt>
                <c:pt idx="8">
                  <c:v>251</c:v>
                </c:pt>
                <c:pt idx="9">
                  <c:v>235</c:v>
                </c:pt>
                <c:pt idx="10">
                  <c:v>207</c:v>
                </c:pt>
                <c:pt idx="11">
                  <c:v>261</c:v>
                </c:pt>
                <c:pt idx="12">
                  <c:v>243</c:v>
                </c:pt>
                <c:pt idx="13">
                  <c:v>249</c:v>
                </c:pt>
                <c:pt idx="14">
                  <c:v>208</c:v>
                </c:pt>
                <c:pt idx="15">
                  <c:v>220</c:v>
                </c:pt>
                <c:pt idx="16">
                  <c:v>225</c:v>
                </c:pt>
                <c:pt idx="17">
                  <c:v>244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2EF-47B6-BD99-EBABE67254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8977408"/>
        <c:axId val="218978944"/>
      </c:barChart>
      <c:catAx>
        <c:axId val="2189774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0000"/>
          </a:solidFill>
        </c:spPr>
        <c:crossAx val="218978944"/>
        <c:crosses val="autoZero"/>
        <c:auto val="1"/>
        <c:lblAlgn val="ctr"/>
        <c:lblOffset val="100"/>
        <c:noMultiLvlLbl val="0"/>
      </c:catAx>
      <c:valAx>
        <c:axId val="21897894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Anzahl Kreaturen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21897740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ln>
      <a:solidFill>
        <a:schemeClr val="accent1"/>
      </a:solidFill>
    </a:ln>
    <a:scene3d>
      <a:camera prst="orthographicFront"/>
      <a:lightRig rig="threePt" dir="t"/>
    </a:scene3d>
    <a:sp3d>
      <a:bevelT prst="convex"/>
    </a:sp3d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Rehwildstrecke/Fallwildanteil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8615507436570425"/>
          <c:y val="0.17129279673374162"/>
          <c:w val="0.79593280124887911"/>
          <c:h val="0.655626873655011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Rehwild_1!$A$3</c:f>
              <c:strCache>
                <c:ptCount val="1"/>
                <c:pt idx="0">
                  <c:v>Rehwild gesamt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Rehwild_1!$B$1:$I$2</c:f>
              <c:multiLvlStrCache>
                <c:ptCount val="8"/>
                <c:lvl>
                  <c:pt idx="0">
                    <c:v>2015/2016</c:v>
                  </c:pt>
                  <c:pt idx="1">
                    <c:v>2016/2017</c:v>
                  </c:pt>
                  <c:pt idx="2">
                    <c:v>2017/2018</c:v>
                  </c:pt>
                  <c:pt idx="3">
                    <c:v>2018/2019</c:v>
                  </c:pt>
                  <c:pt idx="4">
                    <c:v>2019/2020</c:v>
                  </c:pt>
                  <c:pt idx="5">
                    <c:v>2020/2021</c:v>
                  </c:pt>
                  <c:pt idx="6">
                    <c:v>2021/2022</c:v>
                  </c:pt>
                  <c:pt idx="7">
                    <c:v>2022/2023</c:v>
                  </c:pt>
                </c:lvl>
                <c:lvl>
                  <c:pt idx="0">
                    <c:v>Jagdjahr</c:v>
                  </c:pt>
                  <c:pt idx="1">
                    <c:v>Jagdjahr</c:v>
                  </c:pt>
                  <c:pt idx="2">
                    <c:v>Jagdjahr</c:v>
                  </c:pt>
                  <c:pt idx="3">
                    <c:v>Jagdjahr</c:v>
                  </c:pt>
                  <c:pt idx="4">
                    <c:v>Jagdjahr</c:v>
                  </c:pt>
                  <c:pt idx="5">
                    <c:v>Jagdjahr</c:v>
                  </c:pt>
                  <c:pt idx="6">
                    <c:v>Jagdjahr</c:v>
                  </c:pt>
                  <c:pt idx="7">
                    <c:v>Jagdjahr</c:v>
                  </c:pt>
                </c:lvl>
              </c:multiLvlStrCache>
            </c:multiLvlStrRef>
          </c:cat>
          <c:val>
            <c:numRef>
              <c:f>Rehwild_1!$B$3:$I$3</c:f>
              <c:numCache>
                <c:formatCode>General</c:formatCode>
                <c:ptCount val="8"/>
                <c:pt idx="0">
                  <c:v>1074</c:v>
                </c:pt>
                <c:pt idx="1">
                  <c:v>1168</c:v>
                </c:pt>
                <c:pt idx="2">
                  <c:v>1042</c:v>
                </c:pt>
                <c:pt idx="3">
                  <c:v>1139</c:v>
                </c:pt>
                <c:pt idx="4">
                  <c:v>1201</c:v>
                </c:pt>
                <c:pt idx="5">
                  <c:v>1263</c:v>
                </c:pt>
                <c:pt idx="6">
                  <c:v>1365</c:v>
                </c:pt>
                <c:pt idx="7">
                  <c:v>1396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32-4E04-A78F-F9B60722600E}"/>
            </c:ext>
          </c:extLst>
        </c:ser>
        <c:ser>
          <c:idx val="1"/>
          <c:order val="1"/>
          <c:tx>
            <c:strRef>
              <c:f>Rehwild_1!$A$4</c:f>
              <c:strCache>
                <c:ptCount val="1"/>
                <c:pt idx="0">
                  <c:v>Rehwild Fallwild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Rehwild_1!$B$1:$I$2</c:f>
              <c:multiLvlStrCache>
                <c:ptCount val="8"/>
                <c:lvl>
                  <c:pt idx="0">
                    <c:v>2015/2016</c:v>
                  </c:pt>
                  <c:pt idx="1">
                    <c:v>2016/2017</c:v>
                  </c:pt>
                  <c:pt idx="2">
                    <c:v>2017/2018</c:v>
                  </c:pt>
                  <c:pt idx="3">
                    <c:v>2018/2019</c:v>
                  </c:pt>
                  <c:pt idx="4">
                    <c:v>2019/2020</c:v>
                  </c:pt>
                  <c:pt idx="5">
                    <c:v>2020/2021</c:v>
                  </c:pt>
                  <c:pt idx="6">
                    <c:v>2021/2022</c:v>
                  </c:pt>
                  <c:pt idx="7">
                    <c:v>2022/2023</c:v>
                  </c:pt>
                </c:lvl>
                <c:lvl>
                  <c:pt idx="0">
                    <c:v>Jagdjahr</c:v>
                  </c:pt>
                  <c:pt idx="1">
                    <c:v>Jagdjahr</c:v>
                  </c:pt>
                  <c:pt idx="2">
                    <c:v>Jagdjahr</c:v>
                  </c:pt>
                  <c:pt idx="3">
                    <c:v>Jagdjahr</c:v>
                  </c:pt>
                  <c:pt idx="4">
                    <c:v>Jagdjahr</c:v>
                  </c:pt>
                  <c:pt idx="5">
                    <c:v>Jagdjahr</c:v>
                  </c:pt>
                  <c:pt idx="6">
                    <c:v>Jagdjahr</c:v>
                  </c:pt>
                  <c:pt idx="7">
                    <c:v>Jagdjahr</c:v>
                  </c:pt>
                </c:lvl>
              </c:multiLvlStrCache>
            </c:multiLvlStrRef>
          </c:cat>
          <c:val>
            <c:numRef>
              <c:f>Rehwild_1!$B$4:$I$4</c:f>
              <c:numCache>
                <c:formatCode>General</c:formatCode>
                <c:ptCount val="8"/>
                <c:pt idx="0">
                  <c:v>351</c:v>
                </c:pt>
                <c:pt idx="1">
                  <c:v>386</c:v>
                </c:pt>
                <c:pt idx="2">
                  <c:v>371</c:v>
                </c:pt>
                <c:pt idx="3">
                  <c:v>386</c:v>
                </c:pt>
                <c:pt idx="4">
                  <c:v>340</c:v>
                </c:pt>
                <c:pt idx="5">
                  <c:v>345</c:v>
                </c:pt>
                <c:pt idx="6">
                  <c:v>368</c:v>
                </c:pt>
                <c:pt idx="7">
                  <c:v>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32-4E04-A78F-F9B6072260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9939584"/>
        <c:axId val="219941120"/>
      </c:barChart>
      <c:catAx>
        <c:axId val="2199395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19941120"/>
        <c:crosses val="autoZero"/>
        <c:auto val="1"/>
        <c:lblAlgn val="ctr"/>
        <c:lblOffset val="100"/>
        <c:noMultiLvlLbl val="0"/>
      </c:catAx>
      <c:valAx>
        <c:axId val="21994112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Anzahl Kreaturen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21993958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Schwarzwild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0851039808269282"/>
          <c:y val="0.10489652195881932"/>
          <c:w val="0.86877523508028276"/>
          <c:h val="0.791857902788889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Schwarzwild!$A$3</c:f>
              <c:strCache>
                <c:ptCount val="1"/>
                <c:pt idx="0">
                  <c:v>Schwarzwild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2D8-4203-9614-B18A8993EE97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52D8-4203-9614-B18A8993EE97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52D8-4203-9614-B18A8993EE97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52D8-4203-9614-B18A8993EE97}"/>
              </c:ext>
            </c:extLst>
          </c:dPt>
          <c:cat>
            <c:multiLvlStrRef>
              <c:f>Schwarzwild!$B$1:$S$2</c:f>
              <c:multiLvlStrCache>
                <c:ptCount val="18"/>
                <c:lvl>
                  <c:pt idx="0">
                    <c:v>1978-1987</c:v>
                  </c:pt>
                  <c:pt idx="1">
                    <c:v>1988-1997</c:v>
                  </c:pt>
                  <c:pt idx="2">
                    <c:v>1998-2007</c:v>
                  </c:pt>
                  <c:pt idx="3">
                    <c:v>2008/2009</c:v>
                  </c:pt>
                  <c:pt idx="4">
                    <c:v>2009/2010</c:v>
                  </c:pt>
                  <c:pt idx="5">
                    <c:v>2010/2011</c:v>
                  </c:pt>
                  <c:pt idx="6">
                    <c:v>2011/2012</c:v>
                  </c:pt>
                  <c:pt idx="7">
                    <c:v>2012/2013</c:v>
                  </c:pt>
                  <c:pt idx="8">
                    <c:v>2013/2014</c:v>
                  </c:pt>
                  <c:pt idx="9">
                    <c:v>2014/2015</c:v>
                  </c:pt>
                  <c:pt idx="10">
                    <c:v>2015/2016</c:v>
                  </c:pt>
                  <c:pt idx="11">
                    <c:v>2016/2017</c:v>
                  </c:pt>
                  <c:pt idx="12">
                    <c:v>2017/2018</c:v>
                  </c:pt>
                  <c:pt idx="13">
                    <c:v>2018/2019</c:v>
                  </c:pt>
                  <c:pt idx="14">
                    <c:v>2019/2020</c:v>
                  </c:pt>
                  <c:pt idx="15">
                    <c:v>2020/2021</c:v>
                  </c:pt>
                  <c:pt idx="16">
                    <c:v>2021/2022</c:v>
                  </c:pt>
                  <c:pt idx="17">
                    <c:v>2022/2023</c:v>
                  </c:pt>
                </c:lvl>
                <c:lvl>
                  <c:pt idx="0">
                    <c:v>Schnitt</c:v>
                  </c:pt>
                  <c:pt idx="1">
                    <c:v>Schnitt</c:v>
                  </c:pt>
                  <c:pt idx="2">
                    <c:v>Schnitt</c:v>
                  </c:pt>
                  <c:pt idx="3">
                    <c:v>Jagdjahr</c:v>
                  </c:pt>
                  <c:pt idx="4">
                    <c:v>Jagdjahr</c:v>
                  </c:pt>
                  <c:pt idx="5">
                    <c:v>Jagdjahr</c:v>
                  </c:pt>
                  <c:pt idx="6">
                    <c:v>Jagdjahr</c:v>
                  </c:pt>
                  <c:pt idx="7">
                    <c:v>Jagdjahr</c:v>
                  </c:pt>
                  <c:pt idx="8">
                    <c:v>Jagdjahr</c:v>
                  </c:pt>
                  <c:pt idx="9">
                    <c:v>Jagdjahr</c:v>
                  </c:pt>
                  <c:pt idx="10">
                    <c:v>Jagdjahr</c:v>
                  </c:pt>
                  <c:pt idx="11">
                    <c:v>Jagdjahr</c:v>
                  </c:pt>
                  <c:pt idx="12">
                    <c:v>Jagdjahr</c:v>
                  </c:pt>
                  <c:pt idx="13">
                    <c:v>Jagdjahr</c:v>
                  </c:pt>
                  <c:pt idx="14">
                    <c:v>Jagdjahr</c:v>
                  </c:pt>
                  <c:pt idx="15">
                    <c:v>Jagdjahr</c:v>
                  </c:pt>
                  <c:pt idx="16">
                    <c:v>Jagdjahr</c:v>
                  </c:pt>
                  <c:pt idx="17">
                    <c:v>Jagdjahr</c:v>
                  </c:pt>
                </c:lvl>
              </c:multiLvlStrCache>
            </c:multiLvlStrRef>
          </c:cat>
          <c:val>
            <c:numRef>
              <c:f>Schwarzwild!$B$3:$S$3</c:f>
              <c:numCache>
                <c:formatCode>General</c:formatCode>
                <c:ptCount val="18"/>
                <c:pt idx="0">
                  <c:v>9</c:v>
                </c:pt>
                <c:pt idx="1">
                  <c:v>15</c:v>
                </c:pt>
                <c:pt idx="2">
                  <c:v>38</c:v>
                </c:pt>
                <c:pt idx="3">
                  <c:v>91</c:v>
                </c:pt>
                <c:pt idx="4">
                  <c:v>39</c:v>
                </c:pt>
                <c:pt idx="5">
                  <c:v>50</c:v>
                </c:pt>
                <c:pt idx="6">
                  <c:v>29</c:v>
                </c:pt>
                <c:pt idx="7">
                  <c:v>40</c:v>
                </c:pt>
                <c:pt idx="8">
                  <c:v>17</c:v>
                </c:pt>
                <c:pt idx="9">
                  <c:v>19</c:v>
                </c:pt>
                <c:pt idx="10">
                  <c:v>26</c:v>
                </c:pt>
                <c:pt idx="11">
                  <c:v>85</c:v>
                </c:pt>
                <c:pt idx="12">
                  <c:v>244</c:v>
                </c:pt>
                <c:pt idx="13">
                  <c:v>176</c:v>
                </c:pt>
                <c:pt idx="14">
                  <c:v>218</c:v>
                </c:pt>
                <c:pt idx="15">
                  <c:v>161</c:v>
                </c:pt>
                <c:pt idx="16">
                  <c:v>236</c:v>
                </c:pt>
                <c:pt idx="17">
                  <c:v>142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2D8-4203-9614-B18A8993EE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8912640"/>
        <c:axId val="218914176"/>
      </c:barChart>
      <c:catAx>
        <c:axId val="2189126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0000"/>
          </a:solidFill>
        </c:spPr>
        <c:crossAx val="218914176"/>
        <c:crosses val="autoZero"/>
        <c:auto val="1"/>
        <c:lblAlgn val="ctr"/>
        <c:lblOffset val="100"/>
        <c:noMultiLvlLbl val="0"/>
      </c:catAx>
      <c:valAx>
        <c:axId val="21891417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Anzahl Kreaturen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21891264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ln>
      <a:solidFill>
        <a:schemeClr val="accent1"/>
      </a:solidFill>
    </a:ln>
    <a:scene3d>
      <a:camera prst="orthographicFront"/>
      <a:lightRig rig="threePt" dir="t"/>
    </a:scene3d>
    <a:sp3d>
      <a:bevelT prst="convex"/>
    </a:sp3d>
  </c:sp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Feldhase 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0702927910710189"/>
          <c:y val="0.14570929302286412"/>
          <c:w val="0.86926136792291964"/>
          <c:h val="0.676417455551547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Hase!$A$3</c:f>
              <c:strCache>
                <c:ptCount val="1"/>
                <c:pt idx="0">
                  <c:v>Hase Schnitt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4C2-4789-9124-0003C4C7771F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4C2-4789-9124-0003C4C7771F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4C2-4789-9124-0003C4C7771F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4C2-4789-9124-0003C4C7771F}"/>
              </c:ext>
            </c:extLst>
          </c:dPt>
          <c:cat>
            <c:multiLvlStrRef>
              <c:f>Hase!$B$1:$S$2</c:f>
              <c:multiLvlStrCache>
                <c:ptCount val="18"/>
                <c:lvl>
                  <c:pt idx="0">
                    <c:v>1978-1987</c:v>
                  </c:pt>
                  <c:pt idx="1">
                    <c:v>1988-1997</c:v>
                  </c:pt>
                  <c:pt idx="2">
                    <c:v>1998-2007</c:v>
                  </c:pt>
                  <c:pt idx="3">
                    <c:v>2008/09</c:v>
                  </c:pt>
                  <c:pt idx="4">
                    <c:v>2009/10</c:v>
                  </c:pt>
                  <c:pt idx="5">
                    <c:v>2010/11</c:v>
                  </c:pt>
                  <c:pt idx="6">
                    <c:v>2011/12</c:v>
                  </c:pt>
                  <c:pt idx="7">
                    <c:v>2012/13</c:v>
                  </c:pt>
                  <c:pt idx="8">
                    <c:v>2013/14</c:v>
                  </c:pt>
                  <c:pt idx="9">
                    <c:v>2014/15</c:v>
                  </c:pt>
                  <c:pt idx="10">
                    <c:v>2015/16</c:v>
                  </c:pt>
                  <c:pt idx="11">
                    <c:v>2016/17</c:v>
                  </c:pt>
                  <c:pt idx="12">
                    <c:v>2017/18</c:v>
                  </c:pt>
                  <c:pt idx="13">
                    <c:v>2018/19</c:v>
                  </c:pt>
                  <c:pt idx="14">
                    <c:v>2019/20</c:v>
                  </c:pt>
                  <c:pt idx="15">
                    <c:v>2020/21</c:v>
                  </c:pt>
                  <c:pt idx="16">
                    <c:v>2021/22</c:v>
                  </c:pt>
                  <c:pt idx="17">
                    <c:v>2022/23</c:v>
                  </c:pt>
                </c:lvl>
                <c:lvl>
                  <c:pt idx="0">
                    <c:v> </c:v>
                  </c:pt>
                  <c:pt idx="1">
                    <c:v> </c:v>
                  </c:pt>
                  <c:pt idx="2">
                    <c:v> </c:v>
                  </c:pt>
                  <c:pt idx="3">
                    <c:v>Jagdjahr</c:v>
                  </c:pt>
                  <c:pt idx="4">
                    <c:v>Jagdjahr</c:v>
                  </c:pt>
                  <c:pt idx="5">
                    <c:v>Jagdjahr</c:v>
                  </c:pt>
                  <c:pt idx="6">
                    <c:v>Jagdjahr</c:v>
                  </c:pt>
                  <c:pt idx="7">
                    <c:v>Jagdjahr</c:v>
                  </c:pt>
                  <c:pt idx="8">
                    <c:v>Jagdjahr</c:v>
                  </c:pt>
                  <c:pt idx="9">
                    <c:v>Jagdjahr</c:v>
                  </c:pt>
                  <c:pt idx="10">
                    <c:v>Jagdjahr</c:v>
                  </c:pt>
                  <c:pt idx="11">
                    <c:v>Jagdjahr</c:v>
                  </c:pt>
                  <c:pt idx="12">
                    <c:v>Jagdjahr</c:v>
                  </c:pt>
                  <c:pt idx="13">
                    <c:v>Jagdjahr</c:v>
                  </c:pt>
                  <c:pt idx="14">
                    <c:v>Jagdjahr</c:v>
                  </c:pt>
                  <c:pt idx="15">
                    <c:v>Jagdjahr</c:v>
                  </c:pt>
                  <c:pt idx="16">
                    <c:v>Jagdjahr</c:v>
                  </c:pt>
                  <c:pt idx="17">
                    <c:v>Jagdjahr</c:v>
                  </c:pt>
                </c:lvl>
              </c:multiLvlStrCache>
            </c:multiLvlStrRef>
          </c:cat>
          <c:val>
            <c:numRef>
              <c:f>Hase!$B$3:$S$3</c:f>
              <c:numCache>
                <c:formatCode>General</c:formatCode>
                <c:ptCount val="18"/>
                <c:pt idx="0">
                  <c:v>1123</c:v>
                </c:pt>
                <c:pt idx="1">
                  <c:v>1048</c:v>
                </c:pt>
                <c:pt idx="2">
                  <c:v>1120</c:v>
                </c:pt>
                <c:pt idx="3">
                  <c:v>1040</c:v>
                </c:pt>
                <c:pt idx="4">
                  <c:v>941</c:v>
                </c:pt>
                <c:pt idx="5">
                  <c:v>784</c:v>
                </c:pt>
                <c:pt idx="6">
                  <c:v>721</c:v>
                </c:pt>
                <c:pt idx="7">
                  <c:v>756</c:v>
                </c:pt>
                <c:pt idx="8">
                  <c:v>590</c:v>
                </c:pt>
                <c:pt idx="9">
                  <c:v>554</c:v>
                </c:pt>
                <c:pt idx="10">
                  <c:v>655</c:v>
                </c:pt>
                <c:pt idx="11">
                  <c:v>596</c:v>
                </c:pt>
                <c:pt idx="12">
                  <c:v>607</c:v>
                </c:pt>
                <c:pt idx="13">
                  <c:v>630</c:v>
                </c:pt>
                <c:pt idx="14">
                  <c:v>851</c:v>
                </c:pt>
                <c:pt idx="15">
                  <c:v>309</c:v>
                </c:pt>
                <c:pt idx="16">
                  <c:v>781</c:v>
                </c:pt>
                <c:pt idx="17">
                  <c:v>941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4C2-4789-9124-0003C4C7771F}"/>
            </c:ext>
          </c:extLst>
        </c:ser>
        <c:ser>
          <c:idx val="1"/>
          <c:order val="1"/>
          <c:tx>
            <c:strRef>
              <c:f>Hase!$A$4</c:f>
              <c:strCache>
                <c:ptCount val="1"/>
                <c:pt idx="0">
                  <c:v>Hase Tief</c:v>
                </c:pt>
              </c:strCache>
            </c:strRef>
          </c:tx>
          <c:invertIfNegative val="0"/>
          <c:cat>
            <c:multiLvlStrRef>
              <c:f>Hase!$B$1:$S$2</c:f>
              <c:multiLvlStrCache>
                <c:ptCount val="18"/>
                <c:lvl>
                  <c:pt idx="0">
                    <c:v>1978-1987</c:v>
                  </c:pt>
                  <c:pt idx="1">
                    <c:v>1988-1997</c:v>
                  </c:pt>
                  <c:pt idx="2">
                    <c:v>1998-2007</c:v>
                  </c:pt>
                  <c:pt idx="3">
                    <c:v>2008/09</c:v>
                  </c:pt>
                  <c:pt idx="4">
                    <c:v>2009/10</c:v>
                  </c:pt>
                  <c:pt idx="5">
                    <c:v>2010/11</c:v>
                  </c:pt>
                  <c:pt idx="6">
                    <c:v>2011/12</c:v>
                  </c:pt>
                  <c:pt idx="7">
                    <c:v>2012/13</c:v>
                  </c:pt>
                  <c:pt idx="8">
                    <c:v>2013/14</c:v>
                  </c:pt>
                  <c:pt idx="9">
                    <c:v>2014/15</c:v>
                  </c:pt>
                  <c:pt idx="10">
                    <c:v>2015/16</c:v>
                  </c:pt>
                  <c:pt idx="11">
                    <c:v>2016/17</c:v>
                  </c:pt>
                  <c:pt idx="12">
                    <c:v>2017/18</c:v>
                  </c:pt>
                  <c:pt idx="13">
                    <c:v>2018/19</c:v>
                  </c:pt>
                  <c:pt idx="14">
                    <c:v>2019/20</c:v>
                  </c:pt>
                  <c:pt idx="15">
                    <c:v>2020/21</c:v>
                  </c:pt>
                  <c:pt idx="16">
                    <c:v>2021/22</c:v>
                  </c:pt>
                  <c:pt idx="17">
                    <c:v>2022/23</c:v>
                  </c:pt>
                </c:lvl>
                <c:lvl>
                  <c:pt idx="0">
                    <c:v> </c:v>
                  </c:pt>
                  <c:pt idx="1">
                    <c:v> </c:v>
                  </c:pt>
                  <c:pt idx="2">
                    <c:v> </c:v>
                  </c:pt>
                  <c:pt idx="3">
                    <c:v>Jagdjahr</c:v>
                  </c:pt>
                  <c:pt idx="4">
                    <c:v>Jagdjahr</c:v>
                  </c:pt>
                  <c:pt idx="5">
                    <c:v>Jagdjahr</c:v>
                  </c:pt>
                  <c:pt idx="6">
                    <c:v>Jagdjahr</c:v>
                  </c:pt>
                  <c:pt idx="7">
                    <c:v>Jagdjahr</c:v>
                  </c:pt>
                  <c:pt idx="8">
                    <c:v>Jagdjahr</c:v>
                  </c:pt>
                  <c:pt idx="9">
                    <c:v>Jagdjahr</c:v>
                  </c:pt>
                  <c:pt idx="10">
                    <c:v>Jagdjahr</c:v>
                  </c:pt>
                  <c:pt idx="11">
                    <c:v>Jagdjahr</c:v>
                  </c:pt>
                  <c:pt idx="12">
                    <c:v>Jagdjahr</c:v>
                  </c:pt>
                  <c:pt idx="13">
                    <c:v>Jagdjahr</c:v>
                  </c:pt>
                  <c:pt idx="14">
                    <c:v>Jagdjahr</c:v>
                  </c:pt>
                  <c:pt idx="15">
                    <c:v>Jagdjahr</c:v>
                  </c:pt>
                  <c:pt idx="16">
                    <c:v>Jagdjahr</c:v>
                  </c:pt>
                  <c:pt idx="17">
                    <c:v>Jagdjahr</c:v>
                  </c:pt>
                </c:lvl>
              </c:multiLvlStrCache>
            </c:multiLvlStrRef>
          </c:cat>
          <c:val>
            <c:numRef>
              <c:f>Hase!$B$4:$S$4</c:f>
              <c:numCache>
                <c:formatCode>General</c:formatCode>
                <c:ptCount val="18"/>
                <c:pt idx="0">
                  <c:v>518</c:v>
                </c:pt>
                <c:pt idx="1">
                  <c:v>690</c:v>
                </c:pt>
                <c:pt idx="2">
                  <c:v>844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4C2-4789-9124-0003C4C7771F}"/>
            </c:ext>
          </c:extLst>
        </c:ser>
        <c:ser>
          <c:idx val="2"/>
          <c:order val="2"/>
          <c:tx>
            <c:strRef>
              <c:f>Hase!$A$5</c:f>
              <c:strCache>
                <c:ptCount val="1"/>
                <c:pt idx="0">
                  <c:v>Hase Höchst</c:v>
                </c:pt>
              </c:strCache>
            </c:strRef>
          </c:tx>
          <c:invertIfNegative val="0"/>
          <c:cat>
            <c:multiLvlStrRef>
              <c:f>Hase!$B$1:$S$2</c:f>
              <c:multiLvlStrCache>
                <c:ptCount val="18"/>
                <c:lvl>
                  <c:pt idx="0">
                    <c:v>1978-1987</c:v>
                  </c:pt>
                  <c:pt idx="1">
                    <c:v>1988-1997</c:v>
                  </c:pt>
                  <c:pt idx="2">
                    <c:v>1998-2007</c:v>
                  </c:pt>
                  <c:pt idx="3">
                    <c:v>2008/09</c:v>
                  </c:pt>
                  <c:pt idx="4">
                    <c:v>2009/10</c:v>
                  </c:pt>
                  <c:pt idx="5">
                    <c:v>2010/11</c:v>
                  </c:pt>
                  <c:pt idx="6">
                    <c:v>2011/12</c:v>
                  </c:pt>
                  <c:pt idx="7">
                    <c:v>2012/13</c:v>
                  </c:pt>
                  <c:pt idx="8">
                    <c:v>2013/14</c:v>
                  </c:pt>
                  <c:pt idx="9">
                    <c:v>2014/15</c:v>
                  </c:pt>
                  <c:pt idx="10">
                    <c:v>2015/16</c:v>
                  </c:pt>
                  <c:pt idx="11">
                    <c:v>2016/17</c:v>
                  </c:pt>
                  <c:pt idx="12">
                    <c:v>2017/18</c:v>
                  </c:pt>
                  <c:pt idx="13">
                    <c:v>2018/19</c:v>
                  </c:pt>
                  <c:pt idx="14">
                    <c:v>2019/20</c:v>
                  </c:pt>
                  <c:pt idx="15">
                    <c:v>2020/21</c:v>
                  </c:pt>
                  <c:pt idx="16">
                    <c:v>2021/22</c:v>
                  </c:pt>
                  <c:pt idx="17">
                    <c:v>2022/23</c:v>
                  </c:pt>
                </c:lvl>
                <c:lvl>
                  <c:pt idx="0">
                    <c:v> </c:v>
                  </c:pt>
                  <c:pt idx="1">
                    <c:v> </c:v>
                  </c:pt>
                  <c:pt idx="2">
                    <c:v> </c:v>
                  </c:pt>
                  <c:pt idx="3">
                    <c:v>Jagdjahr</c:v>
                  </c:pt>
                  <c:pt idx="4">
                    <c:v>Jagdjahr</c:v>
                  </c:pt>
                  <c:pt idx="5">
                    <c:v>Jagdjahr</c:v>
                  </c:pt>
                  <c:pt idx="6">
                    <c:v>Jagdjahr</c:v>
                  </c:pt>
                  <c:pt idx="7">
                    <c:v>Jagdjahr</c:v>
                  </c:pt>
                  <c:pt idx="8">
                    <c:v>Jagdjahr</c:v>
                  </c:pt>
                  <c:pt idx="9">
                    <c:v>Jagdjahr</c:v>
                  </c:pt>
                  <c:pt idx="10">
                    <c:v>Jagdjahr</c:v>
                  </c:pt>
                  <c:pt idx="11">
                    <c:v>Jagdjahr</c:v>
                  </c:pt>
                  <c:pt idx="12">
                    <c:v>Jagdjahr</c:v>
                  </c:pt>
                  <c:pt idx="13">
                    <c:v>Jagdjahr</c:v>
                  </c:pt>
                  <c:pt idx="14">
                    <c:v>Jagdjahr</c:v>
                  </c:pt>
                  <c:pt idx="15">
                    <c:v>Jagdjahr</c:v>
                  </c:pt>
                  <c:pt idx="16">
                    <c:v>Jagdjahr</c:v>
                  </c:pt>
                  <c:pt idx="17">
                    <c:v>Jagdjahr</c:v>
                  </c:pt>
                </c:lvl>
              </c:multiLvlStrCache>
            </c:multiLvlStrRef>
          </c:cat>
          <c:val>
            <c:numRef>
              <c:f>Hase!$B$5:$S$5</c:f>
              <c:numCache>
                <c:formatCode>General</c:formatCode>
                <c:ptCount val="18"/>
                <c:pt idx="0">
                  <c:v>1554</c:v>
                </c:pt>
                <c:pt idx="1">
                  <c:v>1357</c:v>
                </c:pt>
                <c:pt idx="2">
                  <c:v>1444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4C2-4789-9124-0003C4C777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9999232"/>
        <c:axId val="220001024"/>
      </c:barChart>
      <c:catAx>
        <c:axId val="2199992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0000"/>
          </a:solidFill>
        </c:spPr>
        <c:crossAx val="220001024"/>
        <c:crosses val="autoZero"/>
        <c:auto val="1"/>
        <c:lblAlgn val="ctr"/>
        <c:lblOffset val="100"/>
        <c:noMultiLvlLbl val="0"/>
      </c:catAx>
      <c:valAx>
        <c:axId val="22000102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Anzahl Kreaturen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21999923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ln>
      <a:solidFill>
        <a:schemeClr val="accent1"/>
      </a:solidFill>
    </a:ln>
    <a:scene3d>
      <a:camera prst="orthographicFront"/>
      <a:lightRig rig="threePt" dir="t"/>
    </a:scene3d>
    <a:sp3d>
      <a:bevelT prst="convex"/>
    </a:sp3d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Kaninchen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1377145817937806"/>
          <c:y val="0.14793745701573399"/>
          <c:w val="0.85654623264210705"/>
          <c:h val="0.654692010132149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Kaninchen!$A$3</c:f>
              <c:strCache>
                <c:ptCount val="1"/>
                <c:pt idx="0">
                  <c:v>Kanin.Schnitt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B08-46E3-8D0F-7423CEBFA53D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5B08-46E3-8D0F-7423CEBFA53D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5B08-46E3-8D0F-7423CEBFA53D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5B08-46E3-8D0F-7423CEBFA53D}"/>
              </c:ext>
            </c:extLst>
          </c:dPt>
          <c:cat>
            <c:multiLvlStrRef>
              <c:f>Kaninchen!$B$1:$S$2</c:f>
              <c:multiLvlStrCache>
                <c:ptCount val="18"/>
                <c:lvl>
                  <c:pt idx="0">
                    <c:v>1978-1987</c:v>
                  </c:pt>
                  <c:pt idx="1">
                    <c:v>1988-1997</c:v>
                  </c:pt>
                  <c:pt idx="2">
                    <c:v>1998-2007</c:v>
                  </c:pt>
                  <c:pt idx="3">
                    <c:v>2008/09</c:v>
                  </c:pt>
                  <c:pt idx="4">
                    <c:v>2009/10</c:v>
                  </c:pt>
                  <c:pt idx="5">
                    <c:v>2010/11</c:v>
                  </c:pt>
                  <c:pt idx="6">
                    <c:v>2011/12</c:v>
                  </c:pt>
                  <c:pt idx="7">
                    <c:v>2012/13</c:v>
                  </c:pt>
                  <c:pt idx="8">
                    <c:v>2013/14</c:v>
                  </c:pt>
                  <c:pt idx="9">
                    <c:v>2014/15</c:v>
                  </c:pt>
                  <c:pt idx="10">
                    <c:v>2015/16</c:v>
                  </c:pt>
                  <c:pt idx="11">
                    <c:v>2016/17</c:v>
                  </c:pt>
                  <c:pt idx="12">
                    <c:v>2017/18</c:v>
                  </c:pt>
                  <c:pt idx="13">
                    <c:v>2018/19</c:v>
                  </c:pt>
                  <c:pt idx="14">
                    <c:v>2019/20</c:v>
                  </c:pt>
                  <c:pt idx="15">
                    <c:v>2020/21</c:v>
                  </c:pt>
                  <c:pt idx="16">
                    <c:v>2021/22</c:v>
                  </c:pt>
                  <c:pt idx="17">
                    <c:v>2022/23</c:v>
                  </c:pt>
                </c:lvl>
                <c:lvl>
                  <c:pt idx="0">
                    <c:v> </c:v>
                  </c:pt>
                  <c:pt idx="1">
                    <c:v> </c:v>
                  </c:pt>
                  <c:pt idx="2">
                    <c:v> </c:v>
                  </c:pt>
                  <c:pt idx="3">
                    <c:v>Jagdjahr</c:v>
                  </c:pt>
                  <c:pt idx="4">
                    <c:v>Jagdjahr</c:v>
                  </c:pt>
                  <c:pt idx="5">
                    <c:v>Jagdjahr</c:v>
                  </c:pt>
                  <c:pt idx="6">
                    <c:v>Jagdjahr</c:v>
                  </c:pt>
                  <c:pt idx="7">
                    <c:v>Jagdjahr</c:v>
                  </c:pt>
                  <c:pt idx="8">
                    <c:v>Jagdjahr</c:v>
                  </c:pt>
                  <c:pt idx="9">
                    <c:v>Jagdjahr</c:v>
                  </c:pt>
                  <c:pt idx="10">
                    <c:v>Jagdjahr</c:v>
                  </c:pt>
                  <c:pt idx="11">
                    <c:v>Jagdjahr</c:v>
                  </c:pt>
                  <c:pt idx="12">
                    <c:v>Jagdjahr</c:v>
                  </c:pt>
                  <c:pt idx="13">
                    <c:v>Jagdjahr</c:v>
                  </c:pt>
                  <c:pt idx="14">
                    <c:v>Jagdjahr</c:v>
                  </c:pt>
                  <c:pt idx="15">
                    <c:v>Jagdjahr</c:v>
                  </c:pt>
                  <c:pt idx="16">
                    <c:v>Jagdjahr</c:v>
                  </c:pt>
                  <c:pt idx="17">
                    <c:v>Jagdjahr</c:v>
                  </c:pt>
                </c:lvl>
              </c:multiLvlStrCache>
            </c:multiLvlStrRef>
          </c:cat>
          <c:val>
            <c:numRef>
              <c:f>Kaninchen!$B$3:$S$3</c:f>
              <c:numCache>
                <c:formatCode>General</c:formatCode>
                <c:ptCount val="18"/>
                <c:pt idx="0">
                  <c:v>426</c:v>
                </c:pt>
                <c:pt idx="1">
                  <c:v>738</c:v>
                </c:pt>
                <c:pt idx="2">
                  <c:v>236</c:v>
                </c:pt>
                <c:pt idx="3">
                  <c:v>190</c:v>
                </c:pt>
                <c:pt idx="4">
                  <c:v>125</c:v>
                </c:pt>
                <c:pt idx="5">
                  <c:v>126</c:v>
                </c:pt>
                <c:pt idx="6">
                  <c:v>153</c:v>
                </c:pt>
                <c:pt idx="7">
                  <c:v>164</c:v>
                </c:pt>
                <c:pt idx="8">
                  <c:v>194</c:v>
                </c:pt>
                <c:pt idx="9">
                  <c:v>409</c:v>
                </c:pt>
                <c:pt idx="10">
                  <c:v>476</c:v>
                </c:pt>
                <c:pt idx="11">
                  <c:v>411</c:v>
                </c:pt>
                <c:pt idx="12">
                  <c:v>291</c:v>
                </c:pt>
                <c:pt idx="13">
                  <c:v>221</c:v>
                </c:pt>
                <c:pt idx="14">
                  <c:v>226</c:v>
                </c:pt>
                <c:pt idx="15">
                  <c:v>201</c:v>
                </c:pt>
                <c:pt idx="16">
                  <c:v>159</c:v>
                </c:pt>
                <c:pt idx="17">
                  <c:v>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B08-46E3-8D0F-7423CEBFA53D}"/>
            </c:ext>
          </c:extLst>
        </c:ser>
        <c:ser>
          <c:idx val="1"/>
          <c:order val="1"/>
          <c:tx>
            <c:strRef>
              <c:f>Kaninchen!$A$4</c:f>
              <c:strCache>
                <c:ptCount val="1"/>
                <c:pt idx="0">
                  <c:v>Kanin. Tief</c:v>
                </c:pt>
              </c:strCache>
            </c:strRef>
          </c:tx>
          <c:invertIfNegative val="0"/>
          <c:cat>
            <c:multiLvlStrRef>
              <c:f>Kaninchen!$B$1:$S$2</c:f>
              <c:multiLvlStrCache>
                <c:ptCount val="18"/>
                <c:lvl>
                  <c:pt idx="0">
                    <c:v>1978-1987</c:v>
                  </c:pt>
                  <c:pt idx="1">
                    <c:v>1988-1997</c:v>
                  </c:pt>
                  <c:pt idx="2">
                    <c:v>1998-2007</c:v>
                  </c:pt>
                  <c:pt idx="3">
                    <c:v>2008/09</c:v>
                  </c:pt>
                  <c:pt idx="4">
                    <c:v>2009/10</c:v>
                  </c:pt>
                  <c:pt idx="5">
                    <c:v>2010/11</c:v>
                  </c:pt>
                  <c:pt idx="6">
                    <c:v>2011/12</c:v>
                  </c:pt>
                  <c:pt idx="7">
                    <c:v>2012/13</c:v>
                  </c:pt>
                  <c:pt idx="8">
                    <c:v>2013/14</c:v>
                  </c:pt>
                  <c:pt idx="9">
                    <c:v>2014/15</c:v>
                  </c:pt>
                  <c:pt idx="10">
                    <c:v>2015/16</c:v>
                  </c:pt>
                  <c:pt idx="11">
                    <c:v>2016/17</c:v>
                  </c:pt>
                  <c:pt idx="12">
                    <c:v>2017/18</c:v>
                  </c:pt>
                  <c:pt idx="13">
                    <c:v>2018/19</c:v>
                  </c:pt>
                  <c:pt idx="14">
                    <c:v>2019/20</c:v>
                  </c:pt>
                  <c:pt idx="15">
                    <c:v>2020/21</c:v>
                  </c:pt>
                  <c:pt idx="16">
                    <c:v>2021/22</c:v>
                  </c:pt>
                  <c:pt idx="17">
                    <c:v>2022/23</c:v>
                  </c:pt>
                </c:lvl>
                <c:lvl>
                  <c:pt idx="0">
                    <c:v> </c:v>
                  </c:pt>
                  <c:pt idx="1">
                    <c:v> </c:v>
                  </c:pt>
                  <c:pt idx="2">
                    <c:v> </c:v>
                  </c:pt>
                  <c:pt idx="3">
                    <c:v>Jagdjahr</c:v>
                  </c:pt>
                  <c:pt idx="4">
                    <c:v>Jagdjahr</c:v>
                  </c:pt>
                  <c:pt idx="5">
                    <c:v>Jagdjahr</c:v>
                  </c:pt>
                  <c:pt idx="6">
                    <c:v>Jagdjahr</c:v>
                  </c:pt>
                  <c:pt idx="7">
                    <c:v>Jagdjahr</c:v>
                  </c:pt>
                  <c:pt idx="8">
                    <c:v>Jagdjahr</c:v>
                  </c:pt>
                  <c:pt idx="9">
                    <c:v>Jagdjahr</c:v>
                  </c:pt>
                  <c:pt idx="10">
                    <c:v>Jagdjahr</c:v>
                  </c:pt>
                  <c:pt idx="11">
                    <c:v>Jagdjahr</c:v>
                  </c:pt>
                  <c:pt idx="12">
                    <c:v>Jagdjahr</c:v>
                  </c:pt>
                  <c:pt idx="13">
                    <c:v>Jagdjahr</c:v>
                  </c:pt>
                  <c:pt idx="14">
                    <c:v>Jagdjahr</c:v>
                  </c:pt>
                  <c:pt idx="15">
                    <c:v>Jagdjahr</c:v>
                  </c:pt>
                  <c:pt idx="16">
                    <c:v>Jagdjahr</c:v>
                  </c:pt>
                  <c:pt idx="17">
                    <c:v>Jagdjahr</c:v>
                  </c:pt>
                </c:lvl>
              </c:multiLvlStrCache>
            </c:multiLvlStrRef>
          </c:cat>
          <c:val>
            <c:numRef>
              <c:f>Kaninchen!$B$4:$S$4</c:f>
              <c:numCache>
                <c:formatCode>General</c:formatCode>
                <c:ptCount val="18"/>
                <c:pt idx="0">
                  <c:v>157</c:v>
                </c:pt>
                <c:pt idx="1">
                  <c:v>228</c:v>
                </c:pt>
                <c:pt idx="2">
                  <c:v>324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B08-46E3-8D0F-7423CEBFA53D}"/>
            </c:ext>
          </c:extLst>
        </c:ser>
        <c:ser>
          <c:idx val="2"/>
          <c:order val="2"/>
          <c:tx>
            <c:strRef>
              <c:f>Kaninchen!$A$5</c:f>
              <c:strCache>
                <c:ptCount val="1"/>
                <c:pt idx="0">
                  <c:v>Kanin. Höchst</c:v>
                </c:pt>
              </c:strCache>
            </c:strRef>
          </c:tx>
          <c:invertIfNegative val="0"/>
          <c:cat>
            <c:multiLvlStrRef>
              <c:f>Kaninchen!$B$1:$S$2</c:f>
              <c:multiLvlStrCache>
                <c:ptCount val="18"/>
                <c:lvl>
                  <c:pt idx="0">
                    <c:v>1978-1987</c:v>
                  </c:pt>
                  <c:pt idx="1">
                    <c:v>1988-1997</c:v>
                  </c:pt>
                  <c:pt idx="2">
                    <c:v>1998-2007</c:v>
                  </c:pt>
                  <c:pt idx="3">
                    <c:v>2008/09</c:v>
                  </c:pt>
                  <c:pt idx="4">
                    <c:v>2009/10</c:v>
                  </c:pt>
                  <c:pt idx="5">
                    <c:v>2010/11</c:v>
                  </c:pt>
                  <c:pt idx="6">
                    <c:v>2011/12</c:v>
                  </c:pt>
                  <c:pt idx="7">
                    <c:v>2012/13</c:v>
                  </c:pt>
                  <c:pt idx="8">
                    <c:v>2013/14</c:v>
                  </c:pt>
                  <c:pt idx="9">
                    <c:v>2014/15</c:v>
                  </c:pt>
                  <c:pt idx="10">
                    <c:v>2015/16</c:v>
                  </c:pt>
                  <c:pt idx="11">
                    <c:v>2016/17</c:v>
                  </c:pt>
                  <c:pt idx="12">
                    <c:v>2017/18</c:v>
                  </c:pt>
                  <c:pt idx="13">
                    <c:v>2018/19</c:v>
                  </c:pt>
                  <c:pt idx="14">
                    <c:v>2019/20</c:v>
                  </c:pt>
                  <c:pt idx="15">
                    <c:v>2020/21</c:v>
                  </c:pt>
                  <c:pt idx="16">
                    <c:v>2021/22</c:v>
                  </c:pt>
                  <c:pt idx="17">
                    <c:v>2022/23</c:v>
                  </c:pt>
                </c:lvl>
                <c:lvl>
                  <c:pt idx="0">
                    <c:v> </c:v>
                  </c:pt>
                  <c:pt idx="1">
                    <c:v> </c:v>
                  </c:pt>
                  <c:pt idx="2">
                    <c:v> </c:v>
                  </c:pt>
                  <c:pt idx="3">
                    <c:v>Jagdjahr</c:v>
                  </c:pt>
                  <c:pt idx="4">
                    <c:v>Jagdjahr</c:v>
                  </c:pt>
                  <c:pt idx="5">
                    <c:v>Jagdjahr</c:v>
                  </c:pt>
                  <c:pt idx="6">
                    <c:v>Jagdjahr</c:v>
                  </c:pt>
                  <c:pt idx="7">
                    <c:v>Jagdjahr</c:v>
                  </c:pt>
                  <c:pt idx="8">
                    <c:v>Jagdjahr</c:v>
                  </c:pt>
                  <c:pt idx="9">
                    <c:v>Jagdjahr</c:v>
                  </c:pt>
                  <c:pt idx="10">
                    <c:v>Jagdjahr</c:v>
                  </c:pt>
                  <c:pt idx="11">
                    <c:v>Jagdjahr</c:v>
                  </c:pt>
                  <c:pt idx="12">
                    <c:v>Jagdjahr</c:v>
                  </c:pt>
                  <c:pt idx="13">
                    <c:v>Jagdjahr</c:v>
                  </c:pt>
                  <c:pt idx="14">
                    <c:v>Jagdjahr</c:v>
                  </c:pt>
                  <c:pt idx="15">
                    <c:v>Jagdjahr</c:v>
                  </c:pt>
                  <c:pt idx="16">
                    <c:v>Jagdjahr</c:v>
                  </c:pt>
                  <c:pt idx="17">
                    <c:v>Jagdjahr</c:v>
                  </c:pt>
                </c:lvl>
              </c:multiLvlStrCache>
            </c:multiLvlStrRef>
          </c:cat>
          <c:val>
            <c:numRef>
              <c:f>Kaninchen!$B$5:$S$5</c:f>
              <c:numCache>
                <c:formatCode>General</c:formatCode>
                <c:ptCount val="18"/>
                <c:pt idx="0">
                  <c:v>608</c:v>
                </c:pt>
                <c:pt idx="1">
                  <c:v>1675</c:v>
                </c:pt>
                <c:pt idx="2">
                  <c:v>844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B08-46E3-8D0F-7423CEBFA5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0701056"/>
        <c:axId val="220702592"/>
      </c:barChart>
      <c:catAx>
        <c:axId val="2207010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0000"/>
          </a:solidFill>
        </c:spPr>
        <c:crossAx val="220702592"/>
        <c:crosses val="autoZero"/>
        <c:auto val="1"/>
        <c:lblAlgn val="ctr"/>
        <c:lblOffset val="100"/>
        <c:noMultiLvlLbl val="0"/>
      </c:catAx>
      <c:valAx>
        <c:axId val="22070259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Anzahl Kreaturen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22070105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ln>
      <a:solidFill>
        <a:schemeClr val="accent1"/>
      </a:solidFill>
    </a:ln>
    <a:scene3d>
      <a:camera prst="orthographicFront"/>
      <a:lightRig rig="threePt" dir="t"/>
    </a:scene3d>
    <a:sp3d>
      <a:bevelT prst="convex"/>
    </a:sp3d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Fuchs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0972615073601236"/>
          <c:y val="0.14793745701573399"/>
          <c:w val="0.85639167449477926"/>
          <c:h val="0.647018895518275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Fuchs!$A$3</c:f>
              <c:strCache>
                <c:ptCount val="1"/>
                <c:pt idx="0">
                  <c:v>Fuchs Schnitt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1EC-4054-B975-8343100EB7EE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1EC-4054-B975-8343100EB7EE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C1EC-4054-B975-8343100EB7EE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C1EC-4054-B975-8343100EB7EE}"/>
              </c:ext>
            </c:extLst>
          </c:dPt>
          <c:cat>
            <c:multiLvlStrRef>
              <c:f>Fuchs!$B$1:$S$2</c:f>
              <c:multiLvlStrCache>
                <c:ptCount val="18"/>
                <c:lvl>
                  <c:pt idx="0">
                    <c:v>1978-1987</c:v>
                  </c:pt>
                  <c:pt idx="1">
                    <c:v>1988-1997</c:v>
                  </c:pt>
                  <c:pt idx="2">
                    <c:v>1998-2007</c:v>
                  </c:pt>
                  <c:pt idx="3">
                    <c:v>2008/09</c:v>
                  </c:pt>
                  <c:pt idx="4">
                    <c:v>2009/10</c:v>
                  </c:pt>
                  <c:pt idx="5">
                    <c:v>2010/11</c:v>
                  </c:pt>
                  <c:pt idx="6">
                    <c:v>2011/12</c:v>
                  </c:pt>
                  <c:pt idx="7">
                    <c:v>2012/13</c:v>
                  </c:pt>
                  <c:pt idx="8">
                    <c:v>2013/14</c:v>
                  </c:pt>
                  <c:pt idx="9">
                    <c:v>2014/15</c:v>
                  </c:pt>
                  <c:pt idx="10">
                    <c:v>2015/16</c:v>
                  </c:pt>
                  <c:pt idx="11">
                    <c:v>2016/17</c:v>
                  </c:pt>
                  <c:pt idx="12">
                    <c:v>2017/18</c:v>
                  </c:pt>
                  <c:pt idx="13">
                    <c:v>2018/19</c:v>
                  </c:pt>
                  <c:pt idx="14">
                    <c:v>2019/20</c:v>
                  </c:pt>
                  <c:pt idx="15">
                    <c:v>2020/21</c:v>
                  </c:pt>
                  <c:pt idx="16">
                    <c:v>2021/22</c:v>
                  </c:pt>
                  <c:pt idx="17">
                    <c:v>2022/23</c:v>
                  </c:pt>
                </c:lvl>
                <c:lvl>
                  <c:pt idx="0">
                    <c:v> </c:v>
                  </c:pt>
                  <c:pt idx="1">
                    <c:v> </c:v>
                  </c:pt>
                  <c:pt idx="2">
                    <c:v> </c:v>
                  </c:pt>
                  <c:pt idx="3">
                    <c:v>Jagdjahr</c:v>
                  </c:pt>
                  <c:pt idx="4">
                    <c:v>Jagdjahr</c:v>
                  </c:pt>
                  <c:pt idx="5">
                    <c:v>Jagdjahr</c:v>
                  </c:pt>
                  <c:pt idx="6">
                    <c:v>Jagdjahr</c:v>
                  </c:pt>
                  <c:pt idx="7">
                    <c:v>Jagdjahr</c:v>
                  </c:pt>
                  <c:pt idx="8">
                    <c:v>Jagdjahr</c:v>
                  </c:pt>
                  <c:pt idx="9">
                    <c:v>Jagdjahr</c:v>
                  </c:pt>
                  <c:pt idx="10">
                    <c:v>Jagdjahr</c:v>
                  </c:pt>
                  <c:pt idx="11">
                    <c:v>Jagdjahr</c:v>
                  </c:pt>
                  <c:pt idx="12">
                    <c:v>Jagdjahr</c:v>
                  </c:pt>
                  <c:pt idx="13">
                    <c:v>Jagdjahr</c:v>
                  </c:pt>
                  <c:pt idx="14">
                    <c:v>Jagdjahr</c:v>
                  </c:pt>
                  <c:pt idx="15">
                    <c:v>Jagdjahr</c:v>
                  </c:pt>
                  <c:pt idx="16">
                    <c:v>Jagdjahr</c:v>
                  </c:pt>
                  <c:pt idx="17">
                    <c:v>Jagdjahr</c:v>
                  </c:pt>
                </c:lvl>
              </c:multiLvlStrCache>
            </c:multiLvlStrRef>
          </c:cat>
          <c:val>
            <c:numRef>
              <c:f>Fuchs!$B$3:$S$3</c:f>
              <c:numCache>
                <c:formatCode>General</c:formatCode>
                <c:ptCount val="18"/>
                <c:pt idx="0">
                  <c:v>234</c:v>
                </c:pt>
                <c:pt idx="1">
                  <c:v>384</c:v>
                </c:pt>
                <c:pt idx="2">
                  <c:v>346</c:v>
                </c:pt>
                <c:pt idx="3">
                  <c:v>314</c:v>
                </c:pt>
                <c:pt idx="4">
                  <c:v>423</c:v>
                </c:pt>
                <c:pt idx="5">
                  <c:v>360</c:v>
                </c:pt>
                <c:pt idx="6">
                  <c:v>293</c:v>
                </c:pt>
                <c:pt idx="7">
                  <c:v>485</c:v>
                </c:pt>
                <c:pt idx="8">
                  <c:v>306</c:v>
                </c:pt>
                <c:pt idx="9">
                  <c:v>406</c:v>
                </c:pt>
                <c:pt idx="10">
                  <c:v>409</c:v>
                </c:pt>
                <c:pt idx="11">
                  <c:v>420</c:v>
                </c:pt>
                <c:pt idx="12">
                  <c:v>414</c:v>
                </c:pt>
                <c:pt idx="13">
                  <c:v>457</c:v>
                </c:pt>
                <c:pt idx="14">
                  <c:v>551</c:v>
                </c:pt>
                <c:pt idx="15">
                  <c:v>551</c:v>
                </c:pt>
                <c:pt idx="16">
                  <c:v>504</c:v>
                </c:pt>
                <c:pt idx="17">
                  <c:v>467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1EC-4054-B975-8343100EB7EE}"/>
            </c:ext>
          </c:extLst>
        </c:ser>
        <c:ser>
          <c:idx val="1"/>
          <c:order val="1"/>
          <c:tx>
            <c:strRef>
              <c:f>Fuchs!$A$4</c:f>
              <c:strCache>
                <c:ptCount val="1"/>
                <c:pt idx="0">
                  <c:v>Fuchs Tief</c:v>
                </c:pt>
              </c:strCache>
            </c:strRef>
          </c:tx>
          <c:invertIfNegative val="0"/>
          <c:cat>
            <c:multiLvlStrRef>
              <c:f>Fuchs!$B$1:$S$2</c:f>
              <c:multiLvlStrCache>
                <c:ptCount val="18"/>
                <c:lvl>
                  <c:pt idx="0">
                    <c:v>1978-1987</c:v>
                  </c:pt>
                  <c:pt idx="1">
                    <c:v>1988-1997</c:v>
                  </c:pt>
                  <c:pt idx="2">
                    <c:v>1998-2007</c:v>
                  </c:pt>
                  <c:pt idx="3">
                    <c:v>2008/09</c:v>
                  </c:pt>
                  <c:pt idx="4">
                    <c:v>2009/10</c:v>
                  </c:pt>
                  <c:pt idx="5">
                    <c:v>2010/11</c:v>
                  </c:pt>
                  <c:pt idx="6">
                    <c:v>2011/12</c:v>
                  </c:pt>
                  <c:pt idx="7">
                    <c:v>2012/13</c:v>
                  </c:pt>
                  <c:pt idx="8">
                    <c:v>2013/14</c:v>
                  </c:pt>
                  <c:pt idx="9">
                    <c:v>2014/15</c:v>
                  </c:pt>
                  <c:pt idx="10">
                    <c:v>2015/16</c:v>
                  </c:pt>
                  <c:pt idx="11">
                    <c:v>2016/17</c:v>
                  </c:pt>
                  <c:pt idx="12">
                    <c:v>2017/18</c:v>
                  </c:pt>
                  <c:pt idx="13">
                    <c:v>2018/19</c:v>
                  </c:pt>
                  <c:pt idx="14">
                    <c:v>2019/20</c:v>
                  </c:pt>
                  <c:pt idx="15">
                    <c:v>2020/21</c:v>
                  </c:pt>
                  <c:pt idx="16">
                    <c:v>2021/22</c:v>
                  </c:pt>
                  <c:pt idx="17">
                    <c:v>2022/23</c:v>
                  </c:pt>
                </c:lvl>
                <c:lvl>
                  <c:pt idx="0">
                    <c:v> </c:v>
                  </c:pt>
                  <c:pt idx="1">
                    <c:v> </c:v>
                  </c:pt>
                  <c:pt idx="2">
                    <c:v> </c:v>
                  </c:pt>
                  <c:pt idx="3">
                    <c:v>Jagdjahr</c:v>
                  </c:pt>
                  <c:pt idx="4">
                    <c:v>Jagdjahr</c:v>
                  </c:pt>
                  <c:pt idx="5">
                    <c:v>Jagdjahr</c:v>
                  </c:pt>
                  <c:pt idx="6">
                    <c:v>Jagdjahr</c:v>
                  </c:pt>
                  <c:pt idx="7">
                    <c:v>Jagdjahr</c:v>
                  </c:pt>
                  <c:pt idx="8">
                    <c:v>Jagdjahr</c:v>
                  </c:pt>
                  <c:pt idx="9">
                    <c:v>Jagdjahr</c:v>
                  </c:pt>
                  <c:pt idx="10">
                    <c:v>Jagdjahr</c:v>
                  </c:pt>
                  <c:pt idx="11">
                    <c:v>Jagdjahr</c:v>
                  </c:pt>
                  <c:pt idx="12">
                    <c:v>Jagdjahr</c:v>
                  </c:pt>
                  <c:pt idx="13">
                    <c:v>Jagdjahr</c:v>
                  </c:pt>
                  <c:pt idx="14">
                    <c:v>Jagdjahr</c:v>
                  </c:pt>
                  <c:pt idx="15">
                    <c:v>Jagdjahr</c:v>
                  </c:pt>
                  <c:pt idx="16">
                    <c:v>Jagdjahr</c:v>
                  </c:pt>
                  <c:pt idx="17">
                    <c:v>Jagdjahr</c:v>
                  </c:pt>
                </c:lvl>
              </c:multiLvlStrCache>
            </c:multiLvlStrRef>
          </c:cat>
          <c:val>
            <c:numRef>
              <c:f>Fuchs!$B$4:$S$4</c:f>
              <c:numCache>
                <c:formatCode>General</c:formatCode>
                <c:ptCount val="18"/>
                <c:pt idx="0">
                  <c:v>182</c:v>
                </c:pt>
                <c:pt idx="1">
                  <c:v>246</c:v>
                </c:pt>
                <c:pt idx="2">
                  <c:v>209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1EC-4054-B975-8343100EB7EE}"/>
            </c:ext>
          </c:extLst>
        </c:ser>
        <c:ser>
          <c:idx val="2"/>
          <c:order val="2"/>
          <c:tx>
            <c:strRef>
              <c:f>Fuchs!$A$5</c:f>
              <c:strCache>
                <c:ptCount val="1"/>
                <c:pt idx="0">
                  <c:v>Fuchs Höchst</c:v>
                </c:pt>
              </c:strCache>
            </c:strRef>
          </c:tx>
          <c:invertIfNegative val="0"/>
          <c:cat>
            <c:multiLvlStrRef>
              <c:f>Fuchs!$B$1:$S$2</c:f>
              <c:multiLvlStrCache>
                <c:ptCount val="18"/>
                <c:lvl>
                  <c:pt idx="0">
                    <c:v>1978-1987</c:v>
                  </c:pt>
                  <c:pt idx="1">
                    <c:v>1988-1997</c:v>
                  </c:pt>
                  <c:pt idx="2">
                    <c:v>1998-2007</c:v>
                  </c:pt>
                  <c:pt idx="3">
                    <c:v>2008/09</c:v>
                  </c:pt>
                  <c:pt idx="4">
                    <c:v>2009/10</c:v>
                  </c:pt>
                  <c:pt idx="5">
                    <c:v>2010/11</c:v>
                  </c:pt>
                  <c:pt idx="6">
                    <c:v>2011/12</c:v>
                  </c:pt>
                  <c:pt idx="7">
                    <c:v>2012/13</c:v>
                  </c:pt>
                  <c:pt idx="8">
                    <c:v>2013/14</c:v>
                  </c:pt>
                  <c:pt idx="9">
                    <c:v>2014/15</c:v>
                  </c:pt>
                  <c:pt idx="10">
                    <c:v>2015/16</c:v>
                  </c:pt>
                  <c:pt idx="11">
                    <c:v>2016/17</c:v>
                  </c:pt>
                  <c:pt idx="12">
                    <c:v>2017/18</c:v>
                  </c:pt>
                  <c:pt idx="13">
                    <c:v>2018/19</c:v>
                  </c:pt>
                  <c:pt idx="14">
                    <c:v>2019/20</c:v>
                  </c:pt>
                  <c:pt idx="15">
                    <c:v>2020/21</c:v>
                  </c:pt>
                  <c:pt idx="16">
                    <c:v>2021/22</c:v>
                  </c:pt>
                  <c:pt idx="17">
                    <c:v>2022/23</c:v>
                  </c:pt>
                </c:lvl>
                <c:lvl>
                  <c:pt idx="0">
                    <c:v> </c:v>
                  </c:pt>
                  <c:pt idx="1">
                    <c:v> </c:v>
                  </c:pt>
                  <c:pt idx="2">
                    <c:v> </c:v>
                  </c:pt>
                  <c:pt idx="3">
                    <c:v>Jagdjahr</c:v>
                  </c:pt>
                  <c:pt idx="4">
                    <c:v>Jagdjahr</c:v>
                  </c:pt>
                  <c:pt idx="5">
                    <c:v>Jagdjahr</c:v>
                  </c:pt>
                  <c:pt idx="6">
                    <c:v>Jagdjahr</c:v>
                  </c:pt>
                  <c:pt idx="7">
                    <c:v>Jagdjahr</c:v>
                  </c:pt>
                  <c:pt idx="8">
                    <c:v>Jagdjahr</c:v>
                  </c:pt>
                  <c:pt idx="9">
                    <c:v>Jagdjahr</c:v>
                  </c:pt>
                  <c:pt idx="10">
                    <c:v>Jagdjahr</c:v>
                  </c:pt>
                  <c:pt idx="11">
                    <c:v>Jagdjahr</c:v>
                  </c:pt>
                  <c:pt idx="12">
                    <c:v>Jagdjahr</c:v>
                  </c:pt>
                  <c:pt idx="13">
                    <c:v>Jagdjahr</c:v>
                  </c:pt>
                  <c:pt idx="14">
                    <c:v>Jagdjahr</c:v>
                  </c:pt>
                  <c:pt idx="15">
                    <c:v>Jagdjahr</c:v>
                  </c:pt>
                  <c:pt idx="16">
                    <c:v>Jagdjahr</c:v>
                  </c:pt>
                  <c:pt idx="17">
                    <c:v>Jagdjahr</c:v>
                  </c:pt>
                </c:lvl>
              </c:multiLvlStrCache>
            </c:multiLvlStrRef>
          </c:cat>
          <c:val>
            <c:numRef>
              <c:f>Fuchs!$B$5:$S$5</c:f>
              <c:numCache>
                <c:formatCode>General</c:formatCode>
                <c:ptCount val="18"/>
                <c:pt idx="0">
                  <c:v>292</c:v>
                </c:pt>
                <c:pt idx="1">
                  <c:v>515</c:v>
                </c:pt>
                <c:pt idx="2">
                  <c:v>431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1EC-4054-B975-8343100EB7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0423680"/>
        <c:axId val="220425216"/>
      </c:barChart>
      <c:catAx>
        <c:axId val="2204236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0000"/>
          </a:solidFill>
        </c:spPr>
        <c:crossAx val="220425216"/>
        <c:crosses val="autoZero"/>
        <c:auto val="1"/>
        <c:lblAlgn val="ctr"/>
        <c:lblOffset val="100"/>
        <c:noMultiLvlLbl val="0"/>
      </c:catAx>
      <c:valAx>
        <c:axId val="22042521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Anzahl Kreaturen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22042368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ln>
      <a:solidFill>
        <a:schemeClr val="accent1"/>
      </a:solidFill>
    </a:ln>
    <a:scene3d>
      <a:camera prst="orthographicFront"/>
      <a:lightRig rig="threePt" dir="t"/>
    </a:scene3d>
    <a:sp3d>
      <a:bevelT prst="convex"/>
    </a:sp3d>
  </c:spPr>
  <c:externalData r:id="rId1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0.10626</cdr:x>
      <cdr:y>0.08001</cdr:y>
    </cdr:from>
    <cdr:to>
      <cdr:x>0.51839</cdr:x>
      <cdr:y>0.4685</cdr:y>
    </cdr:to>
    <cdr:pic>
      <cdr:nvPicPr>
        <cdr:cNvPr id="3" name="Grafik 2" descr="http://s4img.science4you.org/images/preview/piclease/1/11410_WM_BL_980x653.jpg">
          <a:extLst xmlns:a="http://schemas.openxmlformats.org/drawingml/2006/main">
            <a:ext uri="{FF2B5EF4-FFF2-40B4-BE49-F238E27FC236}">
              <a16:creationId xmlns:a16="http://schemas.microsoft.com/office/drawing/2014/main" id="{8842CB1A-8C1C-3C12-E1B8-4605854F1604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971600" y="548680"/>
          <a:ext cx="3768534" cy="2664296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68A2DB-A6E3-4F58-B45D-40BB061C2C0F}" type="datetimeFigureOut">
              <a:rPr lang="de-DE" smtClean="0"/>
              <a:t>17.03.2023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8DA48-1928-4FCD-A374-4EE422B121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2687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8DA48-1928-4FCD-A374-4EE422B121AA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6591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25BC-431A-4940-9ADF-D968B077D810}" type="datetimeFigureOut">
              <a:rPr lang="de-DE" smtClean="0"/>
              <a:t>17.03.2023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986A4-3AF4-4CFD-BC7E-DB5CEB0046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3475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25BC-431A-4940-9ADF-D968B077D810}" type="datetimeFigureOut">
              <a:rPr lang="de-DE" smtClean="0"/>
              <a:t>17.03.2023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986A4-3AF4-4CFD-BC7E-DB5CEB0046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0113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25BC-431A-4940-9ADF-D968B077D810}" type="datetimeFigureOut">
              <a:rPr lang="de-DE" smtClean="0"/>
              <a:t>17.03.2023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986A4-3AF4-4CFD-BC7E-DB5CEB0046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2633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25BC-431A-4940-9ADF-D968B077D810}" type="datetimeFigureOut">
              <a:rPr lang="de-DE" smtClean="0"/>
              <a:t>17.03.2023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986A4-3AF4-4CFD-BC7E-DB5CEB0046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9519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25BC-431A-4940-9ADF-D968B077D810}" type="datetimeFigureOut">
              <a:rPr lang="de-DE" smtClean="0"/>
              <a:t>17.03.2023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986A4-3AF4-4CFD-BC7E-DB5CEB0046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4011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25BC-431A-4940-9ADF-D968B077D810}" type="datetimeFigureOut">
              <a:rPr lang="de-DE" smtClean="0"/>
              <a:t>17.03.2023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986A4-3AF4-4CFD-BC7E-DB5CEB0046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6035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25BC-431A-4940-9ADF-D968B077D810}" type="datetimeFigureOut">
              <a:rPr lang="de-DE" smtClean="0"/>
              <a:t>17.03.2023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986A4-3AF4-4CFD-BC7E-DB5CEB0046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687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25BC-431A-4940-9ADF-D968B077D810}" type="datetimeFigureOut">
              <a:rPr lang="de-DE" smtClean="0"/>
              <a:t>17.03.2023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986A4-3AF4-4CFD-BC7E-DB5CEB0046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6699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25BC-431A-4940-9ADF-D968B077D810}" type="datetimeFigureOut">
              <a:rPr lang="de-DE" smtClean="0"/>
              <a:t>17.03.2023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986A4-3AF4-4CFD-BC7E-DB5CEB0046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9285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25BC-431A-4940-9ADF-D968B077D810}" type="datetimeFigureOut">
              <a:rPr lang="de-DE" smtClean="0"/>
              <a:t>17.03.2023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986A4-3AF4-4CFD-BC7E-DB5CEB0046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3245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25BC-431A-4940-9ADF-D968B077D810}" type="datetimeFigureOut">
              <a:rPr lang="de-DE" smtClean="0"/>
              <a:t>17.03.2023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986A4-3AF4-4CFD-BC7E-DB5CEB0046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0257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D25BC-431A-4940-9ADF-D968B077D810}" type="datetimeFigureOut">
              <a:rPr lang="de-DE" smtClean="0"/>
              <a:t>17.03.2023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986A4-3AF4-4CFD-BC7E-DB5CEB0046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1976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187450" y="908050"/>
            <a:ext cx="6913563" cy="4537075"/>
          </a:xfrm>
          <a:noFill/>
          <a:ln w="254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99CC00"/>
                </a:solidFill>
              </a14:hiddenFill>
            </a:ext>
          </a:extLst>
        </p:spPr>
        <p:txBody>
          <a:bodyPr/>
          <a:lstStyle/>
          <a:p>
            <a:br>
              <a:rPr lang="de-DE" altLang="de-DE" b="1" i="1" dirty="0">
                <a:solidFill>
                  <a:srgbClr val="006600"/>
                </a:solidFill>
              </a:rPr>
            </a:br>
            <a:br>
              <a:rPr lang="de-DE" altLang="de-DE" b="1" i="1" dirty="0">
                <a:solidFill>
                  <a:srgbClr val="006600"/>
                </a:solidFill>
              </a:rPr>
            </a:br>
            <a:br>
              <a:rPr lang="de-DE" altLang="de-DE" b="1" i="1" dirty="0">
                <a:solidFill>
                  <a:srgbClr val="006600"/>
                </a:solidFill>
              </a:rPr>
            </a:br>
            <a:br>
              <a:rPr lang="de-DE" altLang="de-DE" b="1" i="1" dirty="0">
                <a:solidFill>
                  <a:srgbClr val="006600"/>
                </a:solidFill>
              </a:rPr>
            </a:br>
            <a:r>
              <a:rPr lang="de-DE" altLang="de-DE" b="1" i="1" dirty="0">
                <a:solidFill>
                  <a:srgbClr val="006600"/>
                </a:solidFill>
              </a:rPr>
              <a:t> Meller Jägerschaft</a:t>
            </a:r>
            <a:br>
              <a:rPr lang="de-DE" altLang="de-DE" b="1" i="1" dirty="0">
                <a:solidFill>
                  <a:srgbClr val="006600"/>
                </a:solidFill>
              </a:rPr>
            </a:br>
            <a:br>
              <a:rPr lang="de-DE" altLang="de-DE" b="1" i="1" dirty="0">
                <a:solidFill>
                  <a:srgbClr val="006600"/>
                </a:solidFill>
              </a:rPr>
            </a:br>
            <a:r>
              <a:rPr lang="de-DE" altLang="de-DE" sz="2400" b="1" i="1" dirty="0">
                <a:solidFill>
                  <a:srgbClr val="006600"/>
                </a:solidFill>
              </a:rPr>
              <a:t>17. März 2023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B9103-0552-4AF8-A695-447C1C37F87B}" type="slidenum">
              <a:rPr lang="de-DE" smtClean="0"/>
              <a:t>1</a:t>
            </a:fld>
            <a:endParaRPr lang="de-DE"/>
          </a:p>
        </p:txBody>
      </p:sp>
      <p:pic>
        <p:nvPicPr>
          <p:cNvPr id="1026" name="Picture 2" descr="G:\Logo-Wappen_Farb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1" y="1766011"/>
            <a:ext cx="1585787" cy="181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847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00000000-0008-0000-0700-000007000000}"/>
              </a:ext>
            </a:extLst>
          </p:cNvPr>
          <p:cNvGraphicFramePr>
            <a:graphicFrameLocks/>
          </p:cNvGraphicFramePr>
          <p:nvPr/>
        </p:nvGraphicFramePr>
        <p:xfrm>
          <a:off x="11430" y="-26670"/>
          <a:ext cx="9121140" cy="6911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Grafik 2" descr="http://s4img.science4you.org/images/preview/piclease/1/14406_WM_BL_980x6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980728"/>
            <a:ext cx="4821133" cy="321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652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00000000-0008-0000-08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3027667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Grafik 2" descr="http://s4img.science4you.org/images/preview/piclease/2/24558_WM_BL_980x6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980728"/>
            <a:ext cx="2051720" cy="136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946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00000000-0008-0000-0A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7405724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Grafik 2" descr="http://s4img.science4you.org/images/preview/piclease/1/12294_WM_BL_980x6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836712"/>
            <a:ext cx="3528395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974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00000000-0008-0000-0D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0168587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 descr="http://s4img.science4you.org/images/preview/piclease/3/30487_WM_BL_980x6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92696"/>
            <a:ext cx="2241249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s4img.science4you.org/images/preview/piclease/3/32719_WM_BL_980x6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646" y="2132856"/>
            <a:ext cx="1901183" cy="126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Marderhun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513" y="620688"/>
            <a:ext cx="2146793" cy="143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849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00000000-0008-0000-09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6938243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Grafik 2" descr="http://s4img.science4you.org/images/preview/piclease/2/29788_WM_BL_980x6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36661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563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00000000-0008-0000-0B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9319363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Grafik 2" descr="http://s4img.science4you.org/images/preview/piclease/2/23951_WM_BP_505x7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92696"/>
            <a:ext cx="3384376" cy="469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50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00000000-0008-0000-0E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5777433"/>
              </p:ext>
            </p:extLst>
          </p:nvPr>
        </p:nvGraphicFramePr>
        <p:xfrm>
          <a:off x="13828" y="0"/>
          <a:ext cx="9130172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 descr="G:\12587_WM_BL_980x6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77353"/>
            <a:ext cx="5472608" cy="364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28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87450" y="908050"/>
            <a:ext cx="6913563" cy="4537075"/>
          </a:xfrm>
          <a:noFill/>
          <a:ln w="254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99CC00"/>
                </a:solidFill>
              </a14:hiddenFill>
            </a:ext>
          </a:extLst>
        </p:spPr>
        <p:txBody>
          <a:bodyPr/>
          <a:lstStyle/>
          <a:p>
            <a:r>
              <a:rPr lang="de-DE" altLang="de-DE" sz="4000" b="1" i="1" dirty="0">
                <a:solidFill>
                  <a:srgbClr val="006600"/>
                </a:solidFill>
              </a:rPr>
              <a:t>Streckenbericht </a:t>
            </a:r>
            <a:br>
              <a:rPr lang="de-DE" altLang="de-DE" sz="4000" b="1" i="1" dirty="0">
                <a:solidFill>
                  <a:srgbClr val="006600"/>
                </a:solidFill>
              </a:rPr>
            </a:br>
            <a:br>
              <a:rPr lang="de-DE" altLang="de-DE" sz="4000" b="1" i="1" dirty="0">
                <a:solidFill>
                  <a:srgbClr val="006600"/>
                </a:solidFill>
              </a:rPr>
            </a:br>
            <a:r>
              <a:rPr lang="de-DE" altLang="de-DE" sz="4000" b="1" i="1" dirty="0">
                <a:solidFill>
                  <a:srgbClr val="006600"/>
                </a:solidFill>
              </a:rPr>
              <a:t>für das </a:t>
            </a:r>
            <a:br>
              <a:rPr lang="de-DE" altLang="de-DE" sz="4000" b="1" i="1" dirty="0">
                <a:solidFill>
                  <a:srgbClr val="006600"/>
                </a:solidFill>
              </a:rPr>
            </a:br>
            <a:br>
              <a:rPr lang="de-DE" altLang="de-DE" sz="4000" b="1" i="1" dirty="0">
                <a:solidFill>
                  <a:srgbClr val="006600"/>
                </a:solidFill>
              </a:rPr>
            </a:br>
            <a:r>
              <a:rPr lang="de-DE" altLang="de-DE" sz="4000" b="1" i="1">
                <a:solidFill>
                  <a:srgbClr val="006600"/>
                </a:solidFill>
              </a:rPr>
              <a:t>Jagdjahr 2022/2023</a:t>
            </a:r>
            <a:br>
              <a:rPr lang="de-DE" altLang="de-DE" sz="4000" b="1" i="1" dirty="0">
                <a:solidFill>
                  <a:srgbClr val="006600"/>
                </a:solidFill>
              </a:rPr>
            </a:br>
            <a:r>
              <a:rPr lang="de-DE" altLang="de-DE" sz="4000" b="1" i="1" dirty="0">
                <a:solidFill>
                  <a:srgbClr val="006600"/>
                </a:solidFill>
              </a:rPr>
              <a:t>Federwild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B9103-0552-4AF8-A695-447C1C37F87B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3363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00000000-0008-0000-0F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3667256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Grafik 2" descr="http://s4img.science4you.org/images/preview/piclease/2/21761_WM_BL_980x6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052736"/>
            <a:ext cx="4568678" cy="30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633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00000000-0008-0000-10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8099804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Grafik 2" descr="http://s4img.science4you.org/images/preview/piclease/1/19149_WM_BL_980x6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097" y="0"/>
            <a:ext cx="5363903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36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87450" y="908050"/>
            <a:ext cx="6913563" cy="4537075"/>
          </a:xfrm>
          <a:noFill/>
          <a:ln w="254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99CC00"/>
                </a:solidFill>
              </a14:hiddenFill>
            </a:ext>
          </a:extLst>
        </p:spPr>
        <p:txBody>
          <a:bodyPr/>
          <a:lstStyle/>
          <a:p>
            <a:r>
              <a:rPr lang="de-DE" altLang="de-DE" sz="4000" b="1" i="1" dirty="0">
                <a:solidFill>
                  <a:srgbClr val="006600"/>
                </a:solidFill>
              </a:rPr>
              <a:t>Streckenbericht </a:t>
            </a:r>
            <a:br>
              <a:rPr lang="de-DE" altLang="de-DE" sz="4000" b="1" i="1" dirty="0">
                <a:solidFill>
                  <a:srgbClr val="006600"/>
                </a:solidFill>
              </a:rPr>
            </a:br>
            <a:br>
              <a:rPr lang="de-DE" altLang="de-DE" sz="4000" b="1" i="1" dirty="0">
                <a:solidFill>
                  <a:srgbClr val="006600"/>
                </a:solidFill>
              </a:rPr>
            </a:br>
            <a:r>
              <a:rPr lang="de-DE" altLang="de-DE" sz="4000" b="1" i="1" dirty="0">
                <a:solidFill>
                  <a:srgbClr val="006600"/>
                </a:solidFill>
              </a:rPr>
              <a:t>für das </a:t>
            </a:r>
            <a:br>
              <a:rPr lang="de-DE" altLang="de-DE" sz="4000" b="1" i="1" dirty="0">
                <a:solidFill>
                  <a:srgbClr val="006600"/>
                </a:solidFill>
              </a:rPr>
            </a:br>
            <a:br>
              <a:rPr lang="de-DE" altLang="de-DE" sz="4000" b="1" i="1" dirty="0">
                <a:solidFill>
                  <a:srgbClr val="006600"/>
                </a:solidFill>
              </a:rPr>
            </a:br>
            <a:r>
              <a:rPr lang="de-DE" altLang="de-DE" sz="4000" b="1" i="1" dirty="0">
                <a:solidFill>
                  <a:srgbClr val="006600"/>
                </a:solidFill>
              </a:rPr>
              <a:t>Jagdjahr 2022/2023</a:t>
            </a:r>
            <a:br>
              <a:rPr lang="de-DE" altLang="de-DE" sz="4000" b="1" i="1" dirty="0">
                <a:solidFill>
                  <a:srgbClr val="006600"/>
                </a:solidFill>
              </a:rPr>
            </a:br>
            <a:r>
              <a:rPr lang="de-DE" altLang="de-DE" sz="4000" b="1" i="1" dirty="0">
                <a:solidFill>
                  <a:srgbClr val="006600"/>
                </a:solidFill>
              </a:rPr>
              <a:t>Haarwild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B9103-0552-4AF8-A695-447C1C37F87B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3445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00000000-0008-0000-13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7502795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3" descr="F:\inde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20688"/>
            <a:ext cx="1778599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tuerkentaube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544" y="620688"/>
            <a:ext cx="2409303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 descr="http://www.wildtiermanagement.com/fileadmin/_processed_/csm_waldschnepfe_d79c7120b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95" y="1988840"/>
            <a:ext cx="176854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Zur GroÃbildvorschau bitte klicken !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895" y="1988840"/>
            <a:ext cx="1155265" cy="138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1698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00000000-0008-0000-1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8530976"/>
              </p:ext>
            </p:extLst>
          </p:nvPr>
        </p:nvGraphicFramePr>
        <p:xfrm>
          <a:off x="0" y="11456"/>
          <a:ext cx="9144000" cy="6846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551039"/>
            <a:ext cx="2624991" cy="1749102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559" y="551039"/>
            <a:ext cx="2624991" cy="1749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99" y="2322952"/>
            <a:ext cx="2616260" cy="1744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18443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00000000-0008-0000-12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2879429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Grafik 3" descr="http://s4img.science4you.org/images/preview/piclease/1/11941_WM_BL_980x6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482" y="404664"/>
            <a:ext cx="3351107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061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00000000-0008-0000-15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3362594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 descr="F:\aaskraeh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515" y="188640"/>
            <a:ext cx="3135485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274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00000000-0008-0000-16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9402580"/>
              </p:ext>
            </p:extLst>
          </p:nvPr>
        </p:nvGraphicFramePr>
        <p:xfrm>
          <a:off x="0" y="8460"/>
          <a:ext cx="9144000" cy="6849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Grafik 2" descr="http://s4img.science4you.org/images/preview/piclease/4/44089_WM_BL_980x6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220" y="404664"/>
            <a:ext cx="338497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42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00000000-0008-0000-14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7030493"/>
              </p:ext>
            </p:extLst>
          </p:nvPr>
        </p:nvGraphicFramePr>
        <p:xfrm>
          <a:off x="0" y="1978"/>
          <a:ext cx="9144000" cy="6856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 descr="http://s4img.science4you.org/images/preview/piclease/92818_WM_BL_914x9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48680"/>
            <a:ext cx="632715" cy="67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s4img.science4you.org/images/preview/piclease/98848_WM_BL_1200x8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321" y="1779186"/>
            <a:ext cx="1747799" cy="123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 descr="http://s4img.science4you.org/images/preview/piclease/97973_WM_BL_1200x8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625" y="550496"/>
            <a:ext cx="944350" cy="66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 descr="http://s4img.science4you.org/images/preview/piclease/98837_WM_BL_1200x8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282" y="547389"/>
            <a:ext cx="945295" cy="63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207" y="547389"/>
            <a:ext cx="809891" cy="607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A6FBC7B-DA39-AAB7-C915-DE107A3EB3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364" y="570168"/>
            <a:ext cx="911126" cy="60741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3AFF6A0-D048-2EC4-2D9A-D8E5E7F099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1" y="1772816"/>
            <a:ext cx="1107603" cy="124294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7C590B2-F1E3-B99A-016F-CF83FDD1DE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79186"/>
            <a:ext cx="1546777" cy="124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75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2573161"/>
              </p:ext>
            </p:extLst>
          </p:nvPr>
        </p:nvGraphicFramePr>
        <p:xfrm>
          <a:off x="0" y="29316"/>
          <a:ext cx="9144000" cy="6828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744DD274-EEFE-3019-1695-A1DAA899A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229393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563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F8ECF09E-B01D-4E5D-853D-457D6CE22E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3921303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6274ACBF-1C9F-2F32-86C8-CF7224297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692696"/>
            <a:ext cx="5662472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554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00000000-0008-0000-02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7378853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Grafik 4" descr="http://s4img.science4you.org/images/preview/piclease/4/44126_WM_BL_980x653.jpg">
            <a:extLst>
              <a:ext uri="{FF2B5EF4-FFF2-40B4-BE49-F238E27FC236}">
                <a16:creationId xmlns:a16="http://schemas.microsoft.com/office/drawing/2014/main" id="{FD86F824-8DCE-4AFA-7C3D-6425312F8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2146273" cy="142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187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00000000-0008-0000-04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2008521"/>
              </p:ext>
            </p:extLst>
          </p:nvPr>
        </p:nvGraphicFramePr>
        <p:xfrm>
          <a:off x="2577" y="12358"/>
          <a:ext cx="9144000" cy="5877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Grafik 2" descr="http://s4img.science4you.org/images/preview/piclease/2/24662_WM_BL_980x6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4664"/>
            <a:ext cx="2232248" cy="148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587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Zur Großbildvorschau bitte klicken 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96752"/>
            <a:ext cx="1687117" cy="11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00000000-0008-0000-05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935004"/>
              </p:ext>
            </p:extLst>
          </p:nvPr>
        </p:nvGraphicFramePr>
        <p:xfrm>
          <a:off x="0" y="44624"/>
          <a:ext cx="9144000" cy="6813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1647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00000000-0008-0000-03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3427621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12464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00000000-0008-0000-06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3700752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Grafik 2" descr="http://s4img.science4you.org/images/preview/piclease/1/17862_WM_BL_980x6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908720"/>
            <a:ext cx="378350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396183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</Words>
  <Application>Microsoft Office PowerPoint</Application>
  <PresentationFormat>Bildschirmpräsentation (4:3)</PresentationFormat>
  <Paragraphs>51</Paragraphs>
  <Slides>25</Slides>
  <Notes>1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28" baseType="lpstr">
      <vt:lpstr>Arial</vt:lpstr>
      <vt:lpstr>Calibri</vt:lpstr>
      <vt:lpstr>Larissa</vt:lpstr>
      <vt:lpstr>     Meller Jägerschaft  17. März 2023</vt:lpstr>
      <vt:lpstr>Streckenbericht   für das   Jagdjahr 2022/2023 Haarwild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Streckenbericht   für das   Jagdjahr 2022/2023 Federwild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Hegeschau    der Meller Jägerschaft  18. März 2016</dc:title>
  <dc:creator>Detlef</dc:creator>
  <cp:lastModifiedBy>Detlef Radke</cp:lastModifiedBy>
  <cp:revision>207</cp:revision>
  <dcterms:created xsi:type="dcterms:W3CDTF">2016-03-07T18:52:31Z</dcterms:created>
  <dcterms:modified xsi:type="dcterms:W3CDTF">2023-03-17T09:55:01Z</dcterms:modified>
</cp:coreProperties>
</file>