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87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57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73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19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57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89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773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64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92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02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9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3922A-52A3-4BE2-8737-18496F8E4848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5211-0B16-4A0C-BB6B-C3EB05036C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746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horst.hullmann@t-online.d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7929" y="1299549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</a:rPr>
              <a:t>Jagdschule der </a:t>
            </a:r>
          </a:p>
          <a:p>
            <a:r>
              <a:rPr lang="de-DE" sz="24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</a:rPr>
              <a:t>Jägerschaft OL-DEL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7544" y="242553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</a:rPr>
              <a:t>Mit Erfolg zum Jagdschein!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3175921"/>
            <a:ext cx="252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Die Jägerschaft Oldenburg-Delmenhorst bietet an:</a:t>
            </a:r>
          </a:p>
          <a:p>
            <a:r>
              <a:rPr lang="de-DE" sz="1600" dirty="0"/>
              <a:t>Die intensive Ausbildung zur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 Vorbereitung auf die amtliche Jägerprüfung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und Ausübung der Jagd nach der Prüfung.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413824" y="54290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</a:rPr>
              <a:t>Ausbildungsinhalte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419872" y="1025153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Die gesetzlich vorgegebenen Lehrfächer: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413824" y="1717650"/>
            <a:ext cx="2304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Dem Jagdrecht unterliegende und andere frei lebende Tiere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Jagdwaffen und Fanggeräte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Naturschutz, Hege und Jagdbetrieb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Behandlung des erlegten Wildes, Wildkrankheiten, Jagdhundewesen, jagdliches Brauchtum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Jagdrecht und verwandtes Recht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419872" y="4005064"/>
            <a:ext cx="201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Außerdem: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Schießausbildung mit Büchse und Flinte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Berechtigung zur Fallenjagd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Ausbildung zur kundigen Person für die Entnahme von Proben zur Trichinenuntersuchung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155706" y="532711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</a:rPr>
              <a:t>Die Prüfung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516216" y="1433457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Die amtliche Prüfung unter Leitung des Kreisjägermeisters beinhaltet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Die Schießprüfung mit Büchse und Flinte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Die schriftliche Prüfung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Die mündlich-praktische Prüfung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660232" y="3573016"/>
            <a:ext cx="1871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Die</a:t>
            </a:r>
            <a:r>
              <a:rPr lang="de-DE" sz="1200" b="1" dirty="0"/>
              <a:t> Prüfungstermine </a:t>
            </a:r>
            <a:r>
              <a:rPr lang="de-DE" sz="1200" dirty="0"/>
              <a:t>werden von der Jagdbehörde in der Regel für Ende März/Anfang April festgesetzt. </a:t>
            </a:r>
          </a:p>
          <a:p>
            <a:endParaRPr lang="de-DE" sz="1200" dirty="0"/>
          </a:p>
          <a:p>
            <a:r>
              <a:rPr lang="de-DE" sz="1200" dirty="0"/>
              <a:t>Die </a:t>
            </a:r>
            <a:r>
              <a:rPr lang="de-DE" sz="1200" b="1" dirty="0"/>
              <a:t>Schießprüfun</a:t>
            </a:r>
            <a:r>
              <a:rPr lang="de-DE" sz="1200" dirty="0"/>
              <a:t>g wird auf dem Schießstand der Jägerschaft in Altona stattfinden, die </a:t>
            </a:r>
            <a:r>
              <a:rPr lang="de-DE" sz="1200" b="1" dirty="0"/>
              <a:t>mündlich-praktische Prüfung</a:t>
            </a:r>
            <a:r>
              <a:rPr lang="de-DE" sz="1200" dirty="0"/>
              <a:t> in einem ortsnahen Revier.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59" y="285091"/>
            <a:ext cx="7810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27929" y="5174615"/>
            <a:ext cx="2659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Start der nächsten Ausbildung  Anfang September im Schießstand Altona</a:t>
            </a:r>
          </a:p>
        </p:txBody>
      </p:sp>
    </p:spTree>
    <p:extLst>
      <p:ext uri="{BB962C8B-B14F-4D97-AF65-F5344CB8AC3E}">
        <p14:creationId xmlns:p14="http://schemas.microsoft.com/office/powerpoint/2010/main" val="426451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3920" y="266745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</a:rPr>
              <a:t>Ausbildungsdauer  und -inhalte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8657" y="974631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Die Ausbildung erstreckt sich über </a:t>
            </a:r>
            <a:r>
              <a:rPr lang="de-DE" sz="1400" b="1" dirty="0"/>
              <a:t>6 Monate</a:t>
            </a:r>
            <a:r>
              <a:rPr lang="de-DE" sz="1400" dirty="0"/>
              <a:t>. Unterrichtet wird an 2 Abenden in der Woche – voraussichtlich montags und mittwochs -   von 19.00 bis 21.30 Uhr.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7392" y="2488647"/>
            <a:ext cx="24711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Termine</a:t>
            </a:r>
            <a:r>
              <a:rPr lang="de-DE" sz="1400" dirty="0"/>
              <a:t> für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Schießausbildung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Reviergänge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Teilnahme an Gesellschaftsjagden als Treiber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Vertiefung ornithologischer Grundkenntnisse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Besuche von Museen/Wildgehegen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Unterrichtung zur „Kundigen Person“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Unterweisung zur Trichinenprobenentnahme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Übungen zur Waffenhandhabung</a:t>
            </a:r>
          </a:p>
          <a:p>
            <a:r>
              <a:rPr lang="de-DE" sz="1400" dirty="0"/>
              <a:t>werden gesondert bekanntgeben.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3275856" y="420633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</a:rPr>
              <a:t>Der Ausbilderstamm: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325671" y="974631"/>
            <a:ext cx="259228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Michael Feiner</a:t>
            </a:r>
          </a:p>
          <a:p>
            <a:r>
              <a:rPr lang="de-DE" sz="1400" dirty="0"/>
              <a:t>Forstamtmann</a:t>
            </a:r>
          </a:p>
          <a:p>
            <a:r>
              <a:rPr lang="de-DE" sz="1400" dirty="0"/>
              <a:t>Fach: Wildtierkunde</a:t>
            </a:r>
          </a:p>
          <a:p>
            <a:r>
              <a:rPr lang="de-DE" sz="1400" b="1" dirty="0"/>
              <a:t>Albert Stahl</a:t>
            </a:r>
          </a:p>
          <a:p>
            <a:r>
              <a:rPr lang="de-DE" sz="1400" dirty="0"/>
              <a:t>Forstbeamter i. R.</a:t>
            </a:r>
          </a:p>
          <a:p>
            <a:r>
              <a:rPr lang="de-DE" sz="1400" dirty="0"/>
              <a:t>Fach: Naturschutz, Jagdbetrieb</a:t>
            </a:r>
          </a:p>
          <a:p>
            <a:r>
              <a:rPr lang="de-DE" sz="1400" b="1" dirty="0"/>
              <a:t>Lothar Heidenreich</a:t>
            </a:r>
          </a:p>
          <a:p>
            <a:r>
              <a:rPr lang="de-DE" sz="1400" dirty="0"/>
              <a:t>CNC-Service-Techniker</a:t>
            </a:r>
          </a:p>
          <a:p>
            <a:r>
              <a:rPr lang="de-DE" sz="1400" dirty="0"/>
              <a:t>Fach. Jagdwaffenkunde und Schießausbildung</a:t>
            </a:r>
          </a:p>
          <a:p>
            <a:r>
              <a:rPr lang="de-DE" sz="1400" b="1" dirty="0"/>
              <a:t>Ole Stejskal</a:t>
            </a:r>
          </a:p>
          <a:p>
            <a:r>
              <a:rPr lang="de-DE" sz="1400" dirty="0"/>
              <a:t>Berufsjäger und Master der Forstwirtschaft.</a:t>
            </a:r>
          </a:p>
          <a:p>
            <a:r>
              <a:rPr lang="de-DE" sz="1400" dirty="0"/>
              <a:t>Fach: Jagdhunde, Brauchtum</a:t>
            </a:r>
          </a:p>
          <a:p>
            <a:r>
              <a:rPr lang="de-DE" sz="1400" b="1" dirty="0"/>
              <a:t>Horst Hullmann</a:t>
            </a:r>
          </a:p>
          <a:p>
            <a:r>
              <a:rPr lang="de-DE" sz="1400" dirty="0"/>
              <a:t>Dipl.-Verwaltungswirt (FH)</a:t>
            </a:r>
          </a:p>
          <a:p>
            <a:r>
              <a:rPr lang="de-DE" sz="1400" dirty="0"/>
              <a:t>DJV-Naturpädagoge</a:t>
            </a:r>
          </a:p>
          <a:p>
            <a:r>
              <a:rPr lang="de-DE" sz="1400" dirty="0"/>
              <a:t>Fach: Jagdrecht und verwandtes Recht</a:t>
            </a:r>
          </a:p>
          <a:p>
            <a:endParaRPr lang="de-DE" sz="1400" dirty="0"/>
          </a:p>
          <a:p>
            <a:r>
              <a:rPr lang="de-DE" sz="1400" b="1" dirty="0"/>
              <a:t>Weitere Ausbilder </a:t>
            </a:r>
            <a:r>
              <a:rPr lang="de-DE" sz="1400" dirty="0"/>
              <a:t>und </a:t>
            </a:r>
            <a:r>
              <a:rPr lang="de-DE" sz="1400" b="1" dirty="0"/>
              <a:t>Gastreferenten</a:t>
            </a:r>
            <a:r>
              <a:rPr lang="de-DE" sz="1400" dirty="0"/>
              <a:t> werden zu besonderen Themen eingesetzt.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732240" y="391841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3">
                    <a:lumMod val="50000"/>
                  </a:schemeClr>
                </a:solidFill>
                <a:latin typeface="Franklin Gothic Demi" panose="020B0703020102020204" pitchFamily="34" charset="0"/>
              </a:rPr>
              <a:t>Impressum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28184" y="1119270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Jagdschule</a:t>
            </a:r>
          </a:p>
          <a:p>
            <a:r>
              <a:rPr lang="de-DE" sz="1600" dirty="0"/>
              <a:t> der</a:t>
            </a:r>
          </a:p>
          <a:p>
            <a:r>
              <a:rPr lang="de-DE" sz="1600" dirty="0"/>
              <a:t> Jägerschaft OL-DEL e.V.</a:t>
            </a:r>
          </a:p>
          <a:p>
            <a:r>
              <a:rPr lang="de-DE" sz="1600" dirty="0"/>
              <a:t> </a:t>
            </a:r>
            <a:r>
              <a:rPr lang="de-DE" sz="1600" dirty="0" err="1"/>
              <a:t>Krandelstr</a:t>
            </a:r>
            <a:r>
              <a:rPr lang="de-DE" sz="1600" dirty="0"/>
              <a:t>. 16</a:t>
            </a:r>
          </a:p>
          <a:p>
            <a:r>
              <a:rPr lang="de-DE" sz="1600" dirty="0"/>
              <a:t> 27793 Wildeshausen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228184" y="2753043"/>
            <a:ext cx="284236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Auskünfte</a:t>
            </a:r>
            <a:r>
              <a:rPr lang="de-DE" sz="1400" dirty="0"/>
              <a:t> durch </a:t>
            </a:r>
          </a:p>
          <a:p>
            <a:endParaRPr lang="de-DE" sz="1400" dirty="0"/>
          </a:p>
          <a:p>
            <a:r>
              <a:rPr lang="de-DE" sz="1400" dirty="0"/>
              <a:t>Horst Hullmann</a:t>
            </a:r>
          </a:p>
          <a:p>
            <a:r>
              <a:rPr lang="de-DE" sz="1400" dirty="0" err="1"/>
              <a:t>MaiL</a:t>
            </a:r>
            <a:r>
              <a:rPr lang="de-DE" sz="1400" dirty="0"/>
              <a:t>: </a:t>
            </a:r>
            <a:r>
              <a:rPr lang="de-DE" sz="1400" dirty="0">
                <a:hlinkClick r:id="rId3"/>
              </a:rPr>
              <a:t>horst.hullmann@t-online.de</a:t>
            </a:r>
            <a:r>
              <a:rPr lang="de-DE" sz="1400" dirty="0"/>
              <a:t> </a:t>
            </a:r>
          </a:p>
          <a:p>
            <a:r>
              <a:rPr lang="de-DE" sz="1400" dirty="0"/>
              <a:t>Tel. 04435-2097</a:t>
            </a:r>
          </a:p>
          <a:p>
            <a:r>
              <a:rPr lang="de-DE" sz="1400" dirty="0"/>
              <a:t>Handy: 01732458730</a:t>
            </a:r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6410159" y="5887437"/>
            <a:ext cx="19442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Änderungen aus technischen oder organisatorischen Gründen vorbehalten!</a:t>
            </a:r>
          </a:p>
        </p:txBody>
      </p:sp>
    </p:spTree>
    <p:extLst>
      <p:ext uri="{BB962C8B-B14F-4D97-AF65-F5344CB8AC3E}">
        <p14:creationId xmlns:p14="http://schemas.microsoft.com/office/powerpoint/2010/main" val="326181736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Microsoft Office PowerPoint</Application>
  <PresentationFormat>Bildschirmpräsentation (4:3)</PresentationFormat>
  <Paragraphs>74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Franklin Gothic Demi</vt:lpstr>
      <vt:lpstr>Larissa</vt:lpstr>
      <vt:lpstr>PowerPoint-Präsentation</vt:lpstr>
      <vt:lpstr>PowerPoint-Präsentation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Horst Hullmann</dc:creator>
  <cp:lastModifiedBy>Horst Hullmann</cp:lastModifiedBy>
  <cp:revision>36</cp:revision>
  <cp:lastPrinted>2017-01-26T09:09:22Z</cp:lastPrinted>
  <dcterms:created xsi:type="dcterms:W3CDTF">2017-01-23T11:01:28Z</dcterms:created>
  <dcterms:modified xsi:type="dcterms:W3CDTF">2024-06-01T08:35:45Z</dcterms:modified>
</cp:coreProperties>
</file>