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notesMasterIdLst>
    <p:notesMasterId r:id="rId6"/>
  </p:notesMasterIdLst>
  <p:sldIdLst>
    <p:sldId id="256" r:id="rId7"/>
    <p:sldId id="257" r:id="rId8"/>
  </p:sldIdLst>
  <p:sldSz cx="9144000" cy="6858000"/>
  <p:notesSz cx="6858000" cy="9946005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49542436" val="1203" rev64="64" revOS="4"/>
      <pr:smFileRevision xmlns:pr="smNativeData" xmlns="smNativeData" dt="1749542436" val="101"/>
      <pr:guideOptions xmlns:pr="smNativeData" xmlns="smNativeData" dt="1749542436" snapToGrid="1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>
      <p:cViewPr varScale="1">
        <p:scale>
          <a:sx n="82" d="100"/>
          <a:sy n="82" d="100"/>
        </p:scale>
        <p:origin x="2008" y="213"/>
      </p:cViewPr>
      <p:guideLst x="0" y="0"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82" d="100"/>
          <a:sy n="82" d="100"/>
        </p:scale>
        <p:origin x="2008" y="213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Bereich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DwMAABAAAAAmAAAACAAAAP//////////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97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lang="de-de" sz="1200" cap="none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</a:p>
        </p:txBody>
      </p:sp>
      <p:sp>
        <p:nvSpPr>
          <p:cNvPr id="3" name="ZeitstempelBereich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DwMAABAAAAAmAAAACAAAAP//////////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3886200" y="0"/>
            <a:ext cx="2971800" cy="497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r">
              <a:defRPr lang="de-de" sz="1200" cap="none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fld id="{23877DBC-F2CE-D28B-803F-04DE33717651}" type="datetime1">
              <a:t/>
            </a:fld>
          </a:p>
        </p:txBody>
      </p:sp>
      <p:sp>
        <p:nvSpPr>
          <p:cNvPr id="4" name="Foliengrafik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JcEAAAoIwAAiBsAABAAAAAmAAAACAAAAP//////////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746125"/>
            <a:ext cx="4572000" cy="3729355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Folientext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AdAAD4JQAAmDgAABAAAAAmAAAACAAAAP//////////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724400"/>
            <a:ext cx="5486400" cy="44754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Master-Textstil durch Klicken bearbeiten</a:t>
            </a:r>
          </a:p>
          <a:p>
            <a:pPr lvl="1">
              <a:defRPr lang="de-de"/>
            </a:pPr>
            <a:r>
              <a:t>Zweite Ebene</a:t>
            </a:r>
          </a:p>
          <a:p>
            <a:pPr lvl="2">
              <a:defRPr lang="de-de"/>
            </a:pPr>
            <a:r>
              <a:t>Dritte Ebene</a:t>
            </a:r>
          </a:p>
          <a:p>
            <a:pPr lvl="3">
              <a:defRPr lang="de-de"/>
            </a:pPr>
            <a:r>
              <a:t>Vierte Ebene</a:t>
            </a:r>
          </a:p>
          <a:p>
            <a:pPr lvl="4">
              <a:defRPr lang="de-de"/>
            </a:pPr>
            <a:r>
              <a:t>Fünfte Ebene</a:t>
            </a:r>
          </a:p>
        </p:txBody>
      </p:sp>
      <p:sp>
        <p:nvSpPr>
          <p:cNvPr id="6" name="FußzeilenBereich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CA6AABIEgAALz0AABAAAAAmAAAACAAAAP//////////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9448800"/>
            <a:ext cx="2971800" cy="497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lang="de-de" sz="1200" cap="none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</a:p>
        </p:txBody>
      </p:sp>
      <p:sp>
        <p:nvSpPr>
          <p:cNvPr id="7" name="FoliennummerBereich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CA6AAAwKgAALz0AABAAAAAmAAAACAAAAP//////////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3886200" y="9448800"/>
            <a:ext cx="2971800" cy="497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r">
              <a:defRPr lang="de-de" sz="1200" cap="none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fld id="{23872267-29CE-D2D4-803F-DF816C71768A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9pPr>
  </p:notesStyle>
</p:notesMaster>
</file>

<file path=ppt/notesSlides/_rels/notesSlide1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themeOverride" Target="../theme/themeOverride1.xml"/></Relationships>
</file>

<file path=ppt/notesSlides/_rels/notesSlide2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themeOverride" Target="../theme/themeOverride2.xml"/></Relationships>
</file>

<file path=ppt/notesSlides/notesSlide1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grafik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BAAAAAAAAAAEAAABQAAAAAAAAAAAA4D8AAAAAAADgPwAAAAAAAOA/AAAAAAAA4D8AAAAAAADgPwAAAAAAAOA/AAAAAAAA4D8AAAAAAADgPwAAAAAAAOA/AAAAAAAA4D8CAAAAjAAAAAEAAAAAAAAAT4G9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JcEAAAoIwAAiBs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746125"/>
            <a:ext cx="4572000" cy="3729355"/>
          </a:xfrm>
          <a:prstGeom prst="rect">
            <a:avLst/>
          </a:prstGeom>
        </p:spPr>
      </p:sp>
      <p:sp>
        <p:nvSpPr>
          <p:cNvPr id="3" name="Folientext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AdAAD4JQAAmDg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724400"/>
            <a:ext cx="5486400" cy="447548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grafik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BAAAAAAAAAAEAAABQAAAAAAAAAAAA4D8AAAAAAADgPwAAAAAAAOA/AAAAAAAA4D8AAAAAAADgPwAAAAAAAOA/AAAAAAAA4D8AAAAAAADgPwAAAAAAAOA/AAAAAAAA4D8CAAAAjAAAAAEAAAAAAAAAT4G9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ZDu3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JcEAAAoIwAAiBsAAB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746125"/>
            <a:ext cx="4572000" cy="3729355"/>
          </a:xfrm>
          <a:prstGeom prst="rect">
            <a:avLst/>
          </a:prstGeom>
        </p:spPr>
      </p:sp>
      <p:sp>
        <p:nvSpPr>
          <p:cNvPr id="3" name="Folientext1"/>
          <p:cNvSpPr>
            <a:spLocks noGrp="1" noChangeArrowheads="1"/>
            <a:extLst>
              <a:ext uri="smNativeData">
                <pr:smNativeData xmlns:pr="smNativeData" xmlns="smNativeData" val="SMDATA_16_JOZHaBMAAAAlAAAAZA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3+Ol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AdAAD4JQAAmDgAAB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4724400"/>
            <a:ext cx="5486400" cy="447548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sNAAAINAAAJhYAAB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Untertitel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G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de-de" cap="none">
                <a:solidFill>
                  <a:srgbClr val="8C8C8C"/>
                </a:solidFill>
              </a:defRPr>
            </a:lvl1pPr>
            <a:lvl2pPr marL="457200" indent="0" algn="ctr">
              <a:buNone/>
              <a:defRPr lang="de-de" cap="none">
                <a:solidFill>
                  <a:srgbClr val="8C8C8C"/>
                </a:solidFill>
              </a:defRPr>
            </a:lvl2pPr>
            <a:lvl3pPr marL="914400" indent="0" algn="ctr">
              <a:buNone/>
              <a:defRPr lang="de-de" cap="none">
                <a:solidFill>
                  <a:srgbClr val="8C8C8C"/>
                </a:solidFill>
              </a:defRPr>
            </a:lvl3pPr>
            <a:lvl4pPr marL="1371600" indent="0" algn="ctr">
              <a:buNone/>
              <a:defRPr lang="de-de" cap="none">
                <a:solidFill>
                  <a:srgbClr val="8C8C8C"/>
                </a:solidFill>
              </a:defRPr>
            </a:lvl4pPr>
            <a:lvl5pPr marL="1828800" indent="0" algn="ctr">
              <a:buNone/>
              <a:defRPr lang="de-de" cap="none">
                <a:solidFill>
                  <a:srgbClr val="8C8C8C"/>
                </a:solidFill>
              </a:defRPr>
            </a:lvl5pPr>
            <a:lvl6pPr marL="2286000" indent="0" algn="ctr">
              <a:buNone/>
              <a:defRPr lang="de-de" cap="none">
                <a:solidFill>
                  <a:srgbClr val="8C8C8C"/>
                </a:solidFill>
              </a:defRPr>
            </a:lvl6pPr>
            <a:lvl7pPr marL="2743200" indent="0" algn="ctr">
              <a:buNone/>
              <a:defRPr lang="de-de" cap="none">
                <a:solidFill>
                  <a:srgbClr val="8C8C8C"/>
                </a:solidFill>
              </a:defRPr>
            </a:lvl7pPr>
            <a:lvl8pPr marL="3200400" indent="0" algn="ctr">
              <a:buNone/>
              <a:defRPr lang="de-de" cap="none">
                <a:solidFill>
                  <a:srgbClr val="8C8C8C"/>
                </a:solidFill>
              </a:defRPr>
            </a:lvl8pPr>
            <a:lvl9pPr marL="3657600" indent="0" algn="ctr">
              <a:buNone/>
              <a:defRPr lang="de-de" cap="none">
                <a:solidFill>
                  <a:srgbClr val="8C8C8C"/>
                </a:solidFill>
              </a:defRPr>
            </a:lvl9pPr>
          </a:lstStyle>
          <a:p>
            <a:pPr>
              <a:defRPr lang="de-de"/>
            </a:pPr>
            <a:r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743B-75CE-D282-803F-83D73A7176D6}" type="datetime1">
              <a:t/>
            </a:fld>
          </a:p>
        </p:txBody>
      </p:sp>
      <p:sp>
        <p:nvSpPr>
          <p:cNvPr id="5" name="Fußzeilen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6" name="Foliennummer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4140-0ECE-D2B7-803F-F8E20F7176AD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um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5F00-4ECE-D2A9-803F-B8FC117176ED}" type="datetime1">
              <a:t>01.06.2024</a:t>
            </a:fld>
          </a:p>
        </p:txBody>
      </p:sp>
      <p:sp>
        <p:nvSpPr>
          <p:cNvPr id="5" name="Fußzeilen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6" name="Foliennummer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65D9-97CE-D293-803F-61C62B717634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EBAABwNQAAsCU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74955"/>
            <a:ext cx="2057400" cy="585152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DYJwAAsCU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74955"/>
            <a:ext cx="6019800" cy="585152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um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6031-7FCE-D296-803F-89C32E7176DC}" type="datetime1">
              <a:t>01.06.2024</a:t>
            </a:fld>
          </a:p>
        </p:txBody>
      </p:sp>
      <p:sp>
        <p:nvSpPr>
          <p:cNvPr id="5" name="Fußzeilen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6" name="Foliennummer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15C1-8FCE-D2E3-803F-79B65B71762C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um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1C9C-D2CE-D2EA-803F-24BF52717671}" type="datetime1">
              <a:t>01.06.2024</a:t>
            </a:fld>
          </a:p>
        </p:txBody>
      </p:sp>
      <p:sp>
        <p:nvSpPr>
          <p:cNvPr id="5" name="Fußzeilen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6" name="Foliennummer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1503-4DCE-D2E3-803F-BBB65B7176EE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BwbAABCNAAAfSM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de-de" sz="4000" b="1" cap="all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Text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OIRAABCNAAAHBs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722630" y="2907030"/>
            <a:ext cx="7772400" cy="149987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de-de" sz="2000" cap="none">
                <a:solidFill>
                  <a:srgbClr val="8C8C8C"/>
                </a:solidFill>
              </a:defRPr>
            </a:lvl1pPr>
            <a:lvl2pPr marL="457200" indent="0">
              <a:buNone/>
              <a:defRPr lang="de-de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de-de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de-de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de-de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de-de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de-de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de-de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de-de" sz="1400" cap="none">
                <a:solidFill>
                  <a:srgbClr val="8C8C8C"/>
                </a:solidFill>
              </a:defRPr>
            </a:lvl9pPr>
          </a:lstStyle>
          <a:p>
            <a:pPr>
              <a:defRPr lang="de-de"/>
            </a:pPr>
            <a:r>
              <a:t>Textmasterformat bearbeiten</a:t>
            </a:r>
          </a:p>
        </p:txBody>
      </p:sp>
      <p:sp>
        <p:nvSpPr>
          <p:cNvPr id="4" name="Datum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7847-09CE-D28E-803F-FFDB367176AA}" type="datetime1">
              <a:t>01.06.2024</a:t>
            </a:fld>
          </a:p>
        </p:txBody>
      </p:sp>
      <p:sp>
        <p:nvSpPr>
          <p:cNvPr id="5" name="Fußzeilen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6" name="Foliennummer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MgSh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5777-39CE-D2A1-803F-CFF41971769A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lang="de-de" sz="2800" cap="none"/>
            </a:lvl1pPr>
            <a:lvl2pPr>
              <a:defRPr lang="de-de" sz="2400" cap="none"/>
            </a:lvl2pPr>
            <a:lvl3pPr>
              <a:defRPr lang="de-de" sz="2000" cap="none"/>
            </a:lvl3pPr>
            <a:lvl4pPr>
              <a:defRPr lang="de-de" sz="1800" cap="none"/>
            </a:lvl4pPr>
            <a:lvl5pPr>
              <a:defRPr lang="de-de" sz="1800" cap="none"/>
            </a:lvl5pPr>
            <a:lvl6pPr>
              <a:defRPr lang="de-de" sz="1800" cap="none"/>
            </a:lvl6pPr>
            <a:lvl7pPr>
              <a:defRPr lang="de-de" sz="1800" cap="none"/>
            </a:lvl7pPr>
            <a:lvl8pPr>
              <a:defRPr lang="de-de" sz="1800" cap="none"/>
            </a:lvl8pPr>
            <a:lvl9pPr>
              <a:defRPr lang="de-de" sz="1800" cap="none"/>
            </a:lvl9pPr>
          </a:lstStyle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Inhalt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BwAANgJAABwNQ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lang="de-de" sz="2800" cap="none"/>
            </a:lvl1pPr>
            <a:lvl2pPr>
              <a:defRPr lang="de-de" sz="2400" cap="none"/>
            </a:lvl2pPr>
            <a:lvl3pPr>
              <a:defRPr lang="de-de" sz="2000" cap="none"/>
            </a:lvl3pPr>
            <a:lvl4pPr>
              <a:defRPr lang="de-de" sz="1800" cap="none"/>
            </a:lvl4pPr>
            <a:lvl5pPr>
              <a:defRPr lang="de-de" sz="1800" cap="none"/>
            </a:lvl5pPr>
            <a:lvl6pPr>
              <a:defRPr lang="de-de" sz="1800" cap="none"/>
            </a:lvl6pPr>
            <a:lvl7pPr>
              <a:defRPr lang="de-de" sz="1800" cap="none"/>
            </a:lvl7pPr>
            <a:lvl8pPr>
              <a:defRPr lang="de-de" sz="1800" cap="none"/>
            </a:lvl8pPr>
            <a:lvl9pPr>
              <a:defRPr lang="de-de" sz="1800" cap="none"/>
            </a:lvl9pPr>
          </a:lstStyle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5" name="Datums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0DCE-80CE-D2FB-803F-76AE43717623}" type="datetime1">
              <a:t>01.06.2024</a:t>
            </a:fld>
          </a:p>
        </p:txBody>
      </p:sp>
      <p:sp>
        <p:nvSpPr>
          <p:cNvPr id="6" name="Fußzeile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QAB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7" name="Foliennummernplatzhalter 6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3535-7BCE-D2C3-803F-8D967B7176D8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Text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IJAACrGwAAYQ0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535430"/>
            <a:ext cx="404050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de-de" sz="2400" b="1" cap="none"/>
            </a:lvl1pPr>
            <a:lvl2pPr marL="457200" indent="0">
              <a:buNone/>
              <a:defRPr lang="de-de" sz="2000" b="1" cap="none"/>
            </a:lvl2pPr>
            <a:lvl3pPr marL="914400" indent="0">
              <a:buNone/>
              <a:defRPr lang="de-de" sz="1800" b="1" cap="none"/>
            </a:lvl3pPr>
            <a:lvl4pPr marL="1371600" indent="0">
              <a:buNone/>
              <a:defRPr lang="de-de" sz="1600" b="1" cap="none"/>
            </a:lvl4pPr>
            <a:lvl5pPr marL="1828800" indent="0">
              <a:buNone/>
              <a:defRPr lang="de-de" sz="1600" b="1" cap="none"/>
            </a:lvl5pPr>
            <a:lvl6pPr marL="2286000" indent="0">
              <a:buNone/>
              <a:defRPr lang="de-de" sz="1600" b="1" cap="none"/>
            </a:lvl6pPr>
            <a:lvl7pPr marL="2743200" indent="0">
              <a:buNone/>
              <a:defRPr lang="de-de" sz="1600" b="1" cap="none"/>
            </a:lvl7pPr>
            <a:lvl8pPr marL="3200400" indent="0">
              <a:buNone/>
              <a:defRPr lang="de-de" sz="1600" b="1" cap="none"/>
            </a:lvl8pPr>
            <a:lvl9pPr marL="3657600" indent="0">
              <a:buNone/>
              <a:defRPr lang="de-de" sz="1600" b="1" cap="none"/>
            </a:lvl9pPr>
          </a:lstStyle>
          <a:p>
            <a:pPr>
              <a:defRPr lang="de-de"/>
            </a:pPr>
            <a:r>
              <a:t>Textmasterformat bearbeiten</a:t>
            </a:r>
          </a:p>
        </p:txBody>
      </p:sp>
      <p:sp>
        <p:nvSpPr>
          <p:cNvPr id="4" name="Inhalt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rGw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2174875"/>
            <a:ext cx="4040505" cy="3951605"/>
          </a:xfrm>
        </p:spPr>
        <p:txBody>
          <a:bodyPr/>
          <a:lstStyle>
            <a:lvl1pPr>
              <a:defRPr lang="de-de" sz="2400" cap="none"/>
            </a:lvl1pPr>
            <a:lvl2pPr>
              <a:defRPr lang="de-de" sz="2000" cap="none"/>
            </a:lvl2pPr>
            <a:lvl3pPr>
              <a:defRPr lang="de-de" sz="1800" cap="none"/>
            </a:lvl3pPr>
            <a:lvl4pPr>
              <a:defRPr lang="de-de" sz="1600" cap="none"/>
            </a:lvl4pPr>
            <a:lvl5pPr>
              <a:defRPr lang="de-de" sz="1600" cap="none"/>
            </a:lvl5pPr>
            <a:lvl6pPr>
              <a:defRPr lang="de-de" sz="1600" cap="none"/>
            </a:lvl6pPr>
            <a:lvl7pPr>
              <a:defRPr lang="de-de" sz="1600" cap="none"/>
            </a:lvl7pPr>
            <a:lvl8pPr>
              <a:defRPr lang="de-de" sz="1600" cap="none"/>
            </a:lvl8pPr>
            <a:lvl9pPr>
              <a:defRPr lang="de-de" sz="1600" cap="none"/>
            </a:lvl9pPr>
          </a:lstStyle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5" name="Text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HIJAABwNQAAYQ0AABAAAAAmAAAACAAAAIGAAAAAAAAAMAAAABQAAAAAAAAAAAD//wAAAQAAAP//AAABAA=="/>
              </a:ext>
            </a:extLst>
          </p:cNvSpPr>
          <p:nvPr>
            <p:ph idx="3"/>
          </p:nvPr>
        </p:nvSpPr>
        <p:spPr>
          <a:xfrm>
            <a:off x="4645025" y="1535430"/>
            <a:ext cx="404177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de-de" sz="2400" b="1" cap="none"/>
            </a:lvl1pPr>
            <a:lvl2pPr marL="457200" indent="0">
              <a:buNone/>
              <a:defRPr lang="de-de" sz="2000" b="1" cap="none"/>
            </a:lvl2pPr>
            <a:lvl3pPr marL="914400" indent="0">
              <a:buNone/>
              <a:defRPr lang="de-de" sz="1800" b="1" cap="none"/>
            </a:lvl3pPr>
            <a:lvl4pPr marL="1371600" indent="0">
              <a:buNone/>
              <a:defRPr lang="de-de" sz="1600" b="1" cap="none"/>
            </a:lvl4pPr>
            <a:lvl5pPr marL="1828800" indent="0">
              <a:buNone/>
              <a:defRPr lang="de-de" sz="1600" b="1" cap="none"/>
            </a:lvl5pPr>
            <a:lvl6pPr marL="2286000" indent="0">
              <a:buNone/>
              <a:defRPr lang="de-de" sz="1600" b="1" cap="none"/>
            </a:lvl6pPr>
            <a:lvl7pPr marL="2743200" indent="0">
              <a:buNone/>
              <a:defRPr lang="de-de" sz="1600" b="1" cap="none"/>
            </a:lvl7pPr>
            <a:lvl8pPr marL="3200400" indent="0">
              <a:buNone/>
              <a:defRPr lang="de-de" sz="1600" b="1" cap="none"/>
            </a:lvl8pPr>
            <a:lvl9pPr marL="3657600" indent="0">
              <a:buNone/>
              <a:defRPr lang="de-de" sz="1600" b="1" cap="none"/>
            </a:lvl9pPr>
          </a:lstStyle>
          <a:p>
            <a:pPr>
              <a:defRPr lang="de-de"/>
            </a:pPr>
            <a:r>
              <a:t>Textmasterformat bearbeiten</a:t>
            </a:r>
          </a:p>
        </p:txBody>
      </p:sp>
      <p:sp>
        <p:nvSpPr>
          <p:cNvPr id="6" name="Inhalts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GENAABwNQAAsCUAABAAAAAmAAAACAAAAAGAAAAAAAAAMAAAABQAAAAAAAAAAAD//wAAAQAAAP//AAABAA=="/>
              </a:ext>
            </a:extLst>
          </p:cNvSpPr>
          <p:nvPr>
            <p:ph idx="4"/>
          </p:nvPr>
        </p:nvSpPr>
        <p:spPr>
          <a:xfrm>
            <a:off x="4645025" y="2174875"/>
            <a:ext cx="4041775" cy="3951605"/>
          </a:xfrm>
        </p:spPr>
        <p:txBody>
          <a:bodyPr/>
          <a:lstStyle>
            <a:lvl1pPr>
              <a:defRPr lang="de-de" sz="2400" cap="none"/>
            </a:lvl1pPr>
            <a:lvl2pPr>
              <a:defRPr lang="de-de" sz="2000" cap="none"/>
            </a:lvl2pPr>
            <a:lvl3pPr>
              <a:defRPr lang="de-de" sz="1800" cap="none"/>
            </a:lvl3pPr>
            <a:lvl4pPr>
              <a:defRPr lang="de-de" sz="1600" cap="none"/>
            </a:lvl4pPr>
            <a:lvl5pPr>
              <a:defRPr lang="de-de" sz="1600" cap="none"/>
            </a:lvl5pPr>
            <a:lvl6pPr>
              <a:defRPr lang="de-de" sz="1600" cap="none"/>
            </a:lvl6pPr>
            <a:lvl7pPr>
              <a:defRPr lang="de-de" sz="1600" cap="none"/>
            </a:lvl7pPr>
            <a:lvl8pPr>
              <a:defRPr lang="de-de" sz="1600" cap="none"/>
            </a:lvl8pPr>
            <a:lvl9pPr>
              <a:defRPr lang="de-de" sz="1600" cap="none"/>
            </a:lvl9pPr>
          </a:lstStyle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7" name="Datumsplatzhalter 6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IxIj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5208-46CE-D2A4-803F-B0F11C7176E5}" type="datetime1">
              <a:t>01.06.2024</a:t>
            </a:fld>
          </a:p>
        </p:txBody>
      </p:sp>
      <p:sp>
        <p:nvSpPr>
          <p:cNvPr id="8" name="Fußzeilenplatzhalter 7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9" name="Foliennummernplatzhalter 8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48ZG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0A11-5FCE-D2FC-803F-A9A9447176FC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8+PC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4078-36CE-D2B6-803F-C0E30E717695}" type="datetime1">
              <a:t>01.06.2024</a:t>
            </a:fld>
          </a:p>
        </p:txBody>
      </p:sp>
      <p:sp>
        <p:nvSpPr>
          <p:cNvPr id="4" name="Fußzeilen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FwZT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5" name="Foliennummern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CTIi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6F96-D8CE-D299-803F-2ECC2171767B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FuZ2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0934-7ACE-D2FF-803F-8CAA477176D9}" type="datetime1">
              <a:t/>
            </a:fld>
          </a:p>
        </p:txBody>
      </p:sp>
      <p:sp>
        <p:nvSpPr>
          <p:cNvPr id="3" name="Fußzeilen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kxND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4" name="Foliennummern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398F-C1CE-D2CF-803F-379A77717662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SFQAA1Ag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de-de" sz="2000" b="1" cap="none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Vta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lang="de-de" sz="3200" cap="none"/>
            </a:lvl1pPr>
            <a:lvl2pPr>
              <a:defRPr lang="de-de" sz="2800" cap="none"/>
            </a:lvl2pPr>
            <a:lvl3pPr>
              <a:defRPr lang="de-de" sz="2400" cap="none"/>
            </a:lvl3pPr>
            <a:lvl4pPr>
              <a:defRPr lang="de-de" sz="2000" cap="none"/>
            </a:lvl4pPr>
            <a:lvl5pPr>
              <a:defRPr lang="de-de" sz="2000" cap="none"/>
            </a:lvl5pPr>
            <a:lvl6pPr>
              <a:defRPr lang="de-de" sz="2000" cap="none"/>
            </a:lvl6pPr>
            <a:lvl7pPr>
              <a:defRPr lang="de-de" sz="2000" cap="none"/>
            </a:lvl7pPr>
            <a:lvl8pPr>
              <a:defRPr lang="de-de" sz="2000" cap="none"/>
            </a:lvl8pPr>
            <a:lvl9pPr>
              <a:defRPr lang="de-de" sz="2000" cap="none"/>
            </a:lvl9pPr>
          </a:lstStyle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Text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1lQ2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SFQ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>
            <a:lvl1pPr marL="0" indent="0">
              <a:buNone/>
              <a:defRPr lang="de-de" sz="1400" cap="none"/>
            </a:lvl1pPr>
            <a:lvl2pPr marL="457200" indent="0">
              <a:buNone/>
              <a:defRPr lang="de-de" sz="1200" cap="none"/>
            </a:lvl2pPr>
            <a:lvl3pPr marL="914400" indent="0">
              <a:buNone/>
              <a:defRPr lang="de-de" sz="1000" cap="none"/>
            </a:lvl3pPr>
            <a:lvl4pPr marL="1371600" indent="0">
              <a:buNone/>
              <a:defRPr lang="de-de" sz="900" cap="none"/>
            </a:lvl4pPr>
            <a:lvl5pPr marL="1828800" indent="0">
              <a:buNone/>
              <a:defRPr lang="de-de" sz="900" cap="none"/>
            </a:lvl5pPr>
            <a:lvl6pPr marL="2286000" indent="0">
              <a:buNone/>
              <a:defRPr lang="de-de" sz="900" cap="none"/>
            </a:lvl6pPr>
            <a:lvl7pPr marL="2743200" indent="0">
              <a:buNone/>
              <a:defRPr lang="de-de" sz="900" cap="none"/>
            </a:lvl7pPr>
            <a:lvl8pPr marL="3200400" indent="0">
              <a:buNone/>
              <a:defRPr lang="de-de" sz="900" cap="none"/>
            </a:lvl8pPr>
            <a:lvl9pPr marL="3657600" indent="0">
              <a:buNone/>
              <a:defRPr lang="de-de" sz="900" cap="none"/>
            </a:lvl9pPr>
          </a:lstStyle>
          <a:p>
            <a:pPr>
              <a:defRPr lang="de-de"/>
            </a:pPr>
            <a:r>
              <a:t>Textmasterformat bearbeiten</a:t>
            </a:r>
          </a:p>
        </p:txBody>
      </p:sp>
      <p:sp>
        <p:nvSpPr>
          <p:cNvPr id="5" name="Datums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498D-C3CE-D2BF-803F-35EA07717660}" type="datetime1">
              <a:t>01.06.2024</a:t>
            </a:fld>
          </a:p>
        </p:txBody>
      </p:sp>
      <p:sp>
        <p:nvSpPr>
          <p:cNvPr id="6" name="Fußzeile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xpZE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7" name="Foliennummernplatzhalter 6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Zvbn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2D34-7ACE-D2DB-803F-8C8E637176D9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IgdAADHLAAABSE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1792605" y="4800600"/>
            <a:ext cx="5486400" cy="5670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de-de" sz="2000" b="1" cap="none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MUDAADHLAAAFR0AABAAAAAmAAAACAAAAAGAAAAAAAAAMAAAABQAAAAAAAAAAAD//wAAAQAAAP//AAABAA=="/>
              </a:ext>
            </a:extLst>
          </p:cNvSpPr>
          <p:nvPr>
            <p:ph type="pic" idx="1"/>
          </p:nvPr>
        </p:nvSpPr>
        <p:spPr>
          <a:xfrm>
            <a:off x="1792605" y="612775"/>
            <a:ext cx="5486400" cy="4114800"/>
          </a:xfrm>
        </p:spPr>
        <p:txBody>
          <a:bodyPr/>
          <a:lstStyle>
            <a:lvl1pPr marL="0" indent="0">
              <a:buNone/>
              <a:defRPr lang="de-de" sz="3200" cap="none"/>
            </a:lvl1pPr>
            <a:lvl2pPr marL="457200" indent="0">
              <a:buNone/>
              <a:defRPr lang="de-de" sz="2800" cap="none"/>
            </a:lvl2pPr>
            <a:lvl3pPr marL="914400" indent="0">
              <a:buNone/>
              <a:defRPr lang="de-de" sz="2400" cap="none"/>
            </a:lvl3pPr>
            <a:lvl4pPr marL="1371600" indent="0">
              <a:buNone/>
              <a:defRPr lang="de-de" sz="2000" cap="none"/>
            </a:lvl4pPr>
            <a:lvl5pPr marL="1828800" indent="0">
              <a:buNone/>
              <a:defRPr lang="de-de" sz="2000" cap="none"/>
            </a:lvl5pPr>
            <a:lvl6pPr marL="2286000" indent="0">
              <a:buNone/>
              <a:defRPr lang="de-de" sz="2000" cap="none"/>
            </a:lvl6pPr>
            <a:lvl7pPr marL="2743200" indent="0">
              <a:buNone/>
              <a:defRPr lang="de-de" sz="2000" cap="none"/>
            </a:lvl7pPr>
            <a:lvl8pPr marL="3200400" indent="0">
              <a:buNone/>
              <a:defRPr lang="de-de" sz="2000" cap="none"/>
            </a:lvl8pPr>
            <a:lvl9pPr marL="3657600" indent="0">
              <a:buNone/>
              <a:defRPr lang="de-de" sz="2000" cap="none"/>
            </a:lvl9pPr>
          </a:lstStyle>
          <a:p>
            <a:pPr>
              <a:defRPr lang="de-de"/>
            </a:pPr>
          </a:p>
        </p:txBody>
      </p:sp>
      <p:sp>
        <p:nvSpPr>
          <p:cNvPr id="4" name="Text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AUhAADHLAAA+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1792605" y="5367655"/>
            <a:ext cx="5486400" cy="804545"/>
          </a:xfrm>
        </p:spPr>
        <p:txBody>
          <a:bodyPr/>
          <a:lstStyle>
            <a:lvl1pPr marL="0" indent="0">
              <a:buNone/>
              <a:defRPr lang="de-de" sz="1400" cap="none"/>
            </a:lvl1pPr>
            <a:lvl2pPr marL="457200" indent="0">
              <a:buNone/>
              <a:defRPr lang="de-de" sz="1200" cap="none"/>
            </a:lvl2pPr>
            <a:lvl3pPr marL="914400" indent="0">
              <a:buNone/>
              <a:defRPr lang="de-de" sz="1000" cap="none"/>
            </a:lvl3pPr>
            <a:lvl4pPr marL="1371600" indent="0">
              <a:buNone/>
              <a:defRPr lang="de-de" sz="900" cap="none"/>
            </a:lvl4pPr>
            <a:lvl5pPr marL="1828800" indent="0">
              <a:buNone/>
              <a:defRPr lang="de-de" sz="900" cap="none"/>
            </a:lvl5pPr>
            <a:lvl6pPr marL="2286000" indent="0">
              <a:buNone/>
              <a:defRPr lang="de-de" sz="900" cap="none"/>
            </a:lvl6pPr>
            <a:lvl7pPr marL="2743200" indent="0">
              <a:buNone/>
              <a:defRPr lang="de-de" sz="900" cap="none"/>
            </a:lvl7pPr>
            <a:lvl8pPr marL="3200400" indent="0">
              <a:buNone/>
              <a:defRPr lang="de-de" sz="900" cap="none"/>
            </a:lvl8pPr>
            <a:lvl9pPr marL="3657600" indent="0">
              <a:buNone/>
              <a:defRPr lang="de-de" sz="900" cap="none"/>
            </a:lvl9pPr>
          </a:lstStyle>
          <a:p>
            <a:pPr>
              <a:defRPr lang="de-de"/>
            </a:pPr>
            <a:r>
              <a:t>Textmasterformat bearbeiten</a:t>
            </a:r>
          </a:p>
        </p:txBody>
      </p:sp>
      <p:sp>
        <p:nvSpPr>
          <p:cNvPr id="5" name="Datums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238770DD-93CE-D286-803F-65D33E717630}" type="datetime1">
              <a:t>01.06.2024</a:t>
            </a:fld>
          </a:p>
        </p:txBody>
      </p:sp>
      <p:sp>
        <p:nvSpPr>
          <p:cNvPr id="6" name="Fußzeile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7" name="Foliennummernplatzhalter 6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3874050-1ECE-D2B6-803F-E8E30E7176BD}" type="slidenum">
              <a:t>‹Nr.›</a:t>
            </a:fld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blipFill>
          <a:blip r:embed="rId1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LEBAABwNQAAuQgAABAAAAAmAAAACAAAAL8v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Titelmasterformat durch Klicken bearbeiten</a:t>
            </a:r>
          </a:p>
        </p:txBody>
      </p:sp>
      <p:sp>
        <p:nvSpPr>
          <p:cNvPr id="3" name="Textplatzhalter 2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NgJAABwNQAAsCUAABAAAAAmAAAACAAAAD8v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Textmasterformat bearbeiten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umsplatzhalter 3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BonAADwDwAAWSkAABAAAAAmAAAACAAAAL+PAAAAAAAAMAAAABQAAAAAAAAAAAD//wAAAQAAAP//AAABAA=="/>
              </a:ext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de-de" sz="1200" cap="none">
                <a:solidFill>
                  <a:srgbClr val="8C8C8C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fld id="{238707D4-9ACE-D2F1-803F-6CA449717639}" type="datetime1">
              <a:t/>
            </a:fld>
          </a:p>
        </p:txBody>
      </p:sp>
      <p:sp>
        <p:nvSpPr>
          <p:cNvPr id="5" name="Fußzeilenplatzhalter 4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BonAAAIJQAAWSkAABAAAAAmAAAACAAAAL+PAAAAAAAA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de-de" sz="1200" cap="none">
                <a:solidFill>
                  <a:srgbClr val="8C8C8C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</a:p>
        </p:txBody>
      </p:sp>
      <p:sp>
        <p:nvSpPr>
          <p:cNvPr id="6" name="Foliennummernplatzhalter 5"/>
          <p:cNvSpPr>
            <a:spLocks noGrp="1" noChangeArrowheads="1"/>
            <a:extLst>
              <a:ext uri="smNativeData">
                <pr:smNativeData xmlns:pr="smNativeData" xmlns="smNativeData" val="SMDATA_16_JOZHa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BonAABwNQAAWSkAABAAAAAmAAAACAAAAL+PAAAAAAAA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de-de" sz="1200" cap="none">
                <a:solidFill>
                  <a:srgbClr val="8C8C8C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fld id="{23873F88-C6CE-D2C9-803F-309C71717665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e-de" sz="32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–"/>
        <a:tabLst/>
        <a:defRPr lang="de-de" sz="2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e-de" sz="2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–"/>
        <a:tabLst/>
        <a:defRPr lang="de-de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»"/>
        <a:tabLst/>
        <a:defRPr lang="de-de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e-de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e-de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e-de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e-de"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hyperlink" Target="mailto:horst.hullmann@t-online.de" TargetMode="External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BAIAAP8HAABLEwAAGw0AABAgAAAmAAAACAAAAP//////////MAAAABQAAAAAAAAAAAD//wAAAQAAAP//AAABAA=="/>
              </a:ext>
            </a:extLst>
          </p:cNvSpPr>
          <p:nvPr/>
        </p:nvSpPr>
        <p:spPr>
          <a:xfrm>
            <a:off x="327660" y="1299845"/>
            <a:ext cx="2808605" cy="8305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de-de"/>
            </a:pPr>
            <a:r>
              <a:rPr lang="de-de" sz="24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Jagdschule der </a:t>
            </a:r>
            <a:endParaRPr lang="de-de" sz="24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  <a:p>
            <a:pPr>
              <a:defRPr lang="de-de"/>
            </a:pPr>
            <a:r>
              <a:rPr lang="de-de" sz="24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Jägerschaft OL-DEL</a:t>
            </a:r>
            <a:endParaRPr lang="de-de" sz="24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" name="Textfeld 4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4AIAAOwOAABhEgAARxMAABAgAAAmAAAACAAAAP//////////MAAAABQAAAAAAAAAAAD//wAAAQAAAP//AAABAA=="/>
              </a:ext>
            </a:extLst>
          </p:cNvSpPr>
          <p:nvPr/>
        </p:nvSpPr>
        <p:spPr>
          <a:xfrm>
            <a:off x="467360" y="2425700"/>
            <a:ext cx="252031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de-de"/>
            </a:pPr>
            <a:r>
              <a:rPr lang="de-de" sz="20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Mit Erfolg zum Jagdschein!</a:t>
            </a:r>
            <a:endParaRPr lang="de-de" sz="20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4" name="Textfeld 5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4AIAAIkTAABhEgAAtR4AABAgAAAmAAAACAAAAP//////////MAAAABQAAAAAAAAAAAD//wAAAQAAAP//AAABAA=="/>
              </a:ext>
            </a:extLst>
          </p:cNvSpPr>
          <p:nvPr/>
        </p:nvSpPr>
        <p:spPr>
          <a:xfrm>
            <a:off x="467360" y="3175635"/>
            <a:ext cx="2520315" cy="181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600" cap="none"/>
              <a:t>Die Jägerschaft Oldenburg-Delmenhorst bietet an:</a:t>
            </a:r>
            <a:endParaRPr lang="de-de" sz="1600" cap="none"/>
          </a:p>
          <a:p>
            <a:pPr>
              <a:defRPr lang="de-de"/>
            </a:pPr>
            <a:r>
              <a:rPr lang="de-de" sz="1600" cap="none"/>
              <a:t>Die intensive Ausbildung zur</a:t>
            </a:r>
            <a:endParaRPr lang="de-de" sz="16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600" cap="none"/>
              <a:t> Vorbereitung auf die amtliche Jägerprüfung</a:t>
            </a:r>
            <a:endParaRPr lang="de-de" sz="16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600" cap="none"/>
              <a:t>und Ausübung der Jagd nach der Prüfung.</a:t>
            </a:r>
            <a:endParaRPr lang="de-de" sz="1600" cap="none"/>
          </a:p>
        </p:txBody>
      </p:sp>
      <p:sp>
        <p:nvSpPr>
          <p:cNvPr id="5" name="Textfeld 6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ABUAAFcDAAAQJAAAzQUAABAgAAAmAAAACAAAAP//////////MAAAABQAAAAAAAAAAAD//wAAAQAAAP//AAABAA=="/>
              </a:ext>
            </a:extLst>
          </p:cNvSpPr>
          <p:nvPr/>
        </p:nvSpPr>
        <p:spPr>
          <a:xfrm>
            <a:off x="3413760" y="542925"/>
            <a:ext cx="244856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20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Ausbildungsinhalte</a:t>
            </a:r>
            <a:endParaRPr lang="de-de" sz="20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6" name="Textfeld 7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ChUAAE4GAACLJAAA5wkAABAgAAAmAAAACAAAAP//////////MAAAABQAAAAAAAAAAAD//wAAAQAAAP//AAABAA=="/>
              </a:ext>
            </a:extLst>
          </p:cNvSpPr>
          <p:nvPr/>
        </p:nvSpPr>
        <p:spPr>
          <a:xfrm>
            <a:off x="3420110" y="1024890"/>
            <a:ext cx="2520315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600" b="1" cap="none"/>
              <a:t>Die gesetzlich vorgegebenen Lehrfächer:</a:t>
            </a:r>
            <a:endParaRPr lang="de-de" sz="1600" b="1" cap="none"/>
          </a:p>
        </p:txBody>
      </p:sp>
      <p:sp>
        <p:nvSpPr>
          <p:cNvPr id="7" name="Textfeld 8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ABUAAJEKAAAtIwAAoRcAABAgAAAmAAAACAAAAP//////////MAAAABQAAAAAAAAAAAD//wAAAQAAAP//AAABAA=="/>
              </a:ext>
            </a:extLst>
          </p:cNvSpPr>
          <p:nvPr/>
        </p:nvSpPr>
        <p:spPr>
          <a:xfrm>
            <a:off x="3413760" y="1717675"/>
            <a:ext cx="2304415" cy="2123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Dem Jagdrecht unterliegende und andere frei lebende Tiere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Jagdwaffen und Fanggeräte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Naturschutz, Hege und Jagdbetrieb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Behandlung des erlegten Wildes, Wildkrankheiten, Jagdhundewesen, jagdliches Brauchtum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Jagdrecht und verwandtes Recht</a:t>
            </a:r>
            <a:endParaRPr lang="de-de" sz="1200" cap="none"/>
          </a:p>
        </p:txBody>
      </p:sp>
      <p:sp>
        <p:nvSpPr>
          <p:cNvPr id="8" name="Textfeld 10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ChUAAKMYAABxIQAAzyMAABAgAAAmAAAACAAAAP//////////MAAAABQAAAAAAAAAAAD//wAAAQAAAP//AAABAA=="/>
              </a:ext>
            </a:extLst>
          </p:cNvSpPr>
          <p:nvPr/>
        </p:nvSpPr>
        <p:spPr>
          <a:xfrm>
            <a:off x="3420110" y="4004945"/>
            <a:ext cx="2016125" cy="181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600" b="1" cap="none"/>
              <a:t>Außerdem:</a:t>
            </a:r>
            <a:endParaRPr lang="de-de" sz="1600" b="1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Schießausbildung mit Büchse und Flinte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Berechtigung zur Fallenjagd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Ausbildung zur kundigen Person für die Entnahme von Proben zur Trichinenuntersuchung</a:t>
            </a:r>
            <a:endParaRPr lang="de-de" sz="1200" cap="none"/>
          </a:p>
        </p:txBody>
      </p:sp>
      <p:sp>
        <p:nvSpPr>
          <p:cNvPr id="9" name="Textfeld 11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3iUAAEcDAAB8NAAAvQUAABAgAAAmAAAACAAAAP//////////MAAAABQAAAAAAAAAAAD//wAAAQAAAP//AAABAA=="/>
              </a:ext>
            </a:extLst>
          </p:cNvSpPr>
          <p:nvPr/>
        </p:nvSpPr>
        <p:spPr>
          <a:xfrm>
            <a:off x="6155690" y="532765"/>
            <a:ext cx="237617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de-de"/>
            </a:pPr>
            <a:r>
              <a:rPr lang="de-de" sz="20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Die Prüfung</a:t>
            </a:r>
            <a:endParaRPr lang="de-de" sz="20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0" name="Textfeld 12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FigAANEIAAC0NgAAVxEAABAgAAAmAAAACAAAAP//////////MAAAABQAAAAAAAAAAAD//wAAAQAAAP//AAABAA=="/>
              </a:ext>
            </a:extLst>
          </p:cNvSpPr>
          <p:nvPr/>
        </p:nvSpPr>
        <p:spPr>
          <a:xfrm>
            <a:off x="6516370" y="1433195"/>
            <a:ext cx="2376170" cy="1385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200" cap="none"/>
              <a:t>Die amtliche Prüfung unter Leitung des Kreisjägermeisters beinhaltet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Die Schießprüfung mit Büchse und Flinte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Die schriftliche Prüfung</a:t>
            </a:r>
            <a:endParaRPr lang="de-de" sz="12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200" cap="none"/>
              <a:t>Die mündlich-praktische Prüfung</a:t>
            </a:r>
            <a:endParaRPr lang="de-de" sz="1200" cap="none"/>
          </a:p>
        </p:txBody>
      </p:sp>
      <p:sp>
        <p:nvSpPr>
          <p:cNvPr id="11" name="Textfeld 13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+SgAAPsVAAB8NAAALiQAABAgAAAmAAAACAAAAP//////////MAAAABQAAAAAAAAAAAD//wAAAQAAAP//AAABAA=="/>
              </a:ext>
            </a:extLst>
          </p:cNvSpPr>
          <p:nvPr/>
        </p:nvSpPr>
        <p:spPr>
          <a:xfrm>
            <a:off x="6660515" y="3573145"/>
            <a:ext cx="1871345" cy="2308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200" cap="none"/>
              <a:t>Die</a:t>
            </a:r>
            <a:r>
              <a:rPr lang="de-de" sz="1200" b="1" cap="none"/>
              <a:t> Prüfungstermine </a:t>
            </a:r>
            <a:r>
              <a:rPr lang="de-de" sz="1200" cap="none"/>
              <a:t>werden von der Jagdbehörde in der Regel für Ende März/Anfang April festgesetzt. </a:t>
            </a:r>
            <a:endParaRPr lang="de-de" sz="1200" cap="none"/>
          </a:p>
          <a:p>
            <a:pPr>
              <a:defRPr lang="de-de"/>
            </a:pPr>
            <a:endParaRPr lang="de-de" sz="1200" cap="none"/>
          </a:p>
          <a:p>
            <a:pPr>
              <a:defRPr lang="de-de"/>
            </a:pPr>
            <a:r>
              <a:rPr lang="de-de" sz="1200" cap="none"/>
              <a:t>Die </a:t>
            </a:r>
            <a:r>
              <a:rPr lang="de-de" sz="1200" b="1" cap="none"/>
              <a:t>Schießprüfun</a:t>
            </a:r>
            <a:r>
              <a:rPr lang="de-de" sz="1200" cap="none"/>
              <a:t>g wird auf dem Schießstand der Jägerschaft in Altona stattfinden, die </a:t>
            </a:r>
            <a:r>
              <a:rPr lang="de-de" sz="1200" b="1" cap="none"/>
              <a:t>mündlich-praktische Prüfung</a:t>
            </a:r>
            <a:r>
              <a:rPr lang="de-de" sz="1200" cap="none"/>
              <a:t> in einem ortsnahen Revier.</a:t>
            </a:r>
            <a:endParaRPr lang="de-de" sz="1200" cap="none"/>
          </a:p>
        </p:txBody>
      </p:sp>
      <p:pic>
        <p:nvPicPr>
          <p:cNvPr id="12" name="Picture 2"/>
          <p:cNvPicPr>
            <a:picLocks noChangeAspect="1"/>
            <a:extLst>
              <a:ext uri="smNativeData">
                <pr:smNativeData xmlns:pr="smNativeData" xmlns="smNativeData" val="SMDATA_18_JOZHaB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TCBJD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oIAADBAQAACA0AAEMH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337310" y="285115"/>
            <a:ext cx="781050" cy="8953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Rechteck 2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AIAANUfAABhEgAANycAABAgAAAmAAAACAAAAP//////////MAAAABQAAAAAAAAAAAD//wAAAQAAAP//AAABAA=="/>
              </a:ext>
            </a:extLst>
          </p:cNvSpPr>
          <p:nvPr/>
        </p:nvSpPr>
        <p:spPr>
          <a:xfrm>
            <a:off x="327660" y="5174615"/>
            <a:ext cx="2660015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b="1" cap="none"/>
              <a:t>Start der nächsten Ausbildung  Anfang September im Schießstand Altona</a:t>
            </a:r>
            <a:endParaRPr lang="de-de" b="1" cap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blipFill>
          <a:blip r:embed="rId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xwMAAKQBAABlEgAA/wUAABAgAAAmAAAACAAAAP//////////MAAAABQAAAAAAAAAAAD//wAAAQAAAP//AAABAA=="/>
              </a:ext>
            </a:extLst>
          </p:cNvSpPr>
          <p:nvPr/>
        </p:nvSpPr>
        <p:spPr>
          <a:xfrm>
            <a:off x="614045" y="266700"/>
            <a:ext cx="237617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20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Ausbildungsdauer  und -inhalte</a:t>
            </a:r>
            <a:endParaRPr lang="de-de" sz="20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" name="Textfeld 2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nwMAAP8FAAA9EgAAhA4AABAgAAAmAAAACAAAAP//////////MAAAABQAAAAAAAAAAAD//wAAAQAAAP//AAABAA=="/>
              </a:ext>
            </a:extLst>
          </p:cNvSpPr>
          <p:nvPr/>
        </p:nvSpPr>
        <p:spPr>
          <a:xfrm>
            <a:off x="588645" y="974725"/>
            <a:ext cx="2376170" cy="1384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400" cap="none"/>
              <a:t>Die Ausbildung erstreckt sich über </a:t>
            </a:r>
            <a:r>
              <a:rPr lang="de-de" sz="1400" b="1" cap="none"/>
              <a:t>6 Monate</a:t>
            </a:r>
            <a:r>
              <a:rPr lang="de-de" sz="1400" cap="none"/>
              <a:t>. Unterrichtet wird an 2 Abenden in der Woche – voraussichtlich montags und mittwochs -   von 19.00 bis 21.30 Uhr. </a:t>
            </a:r>
            <a:endParaRPr lang="de-de" sz="1400" cap="none"/>
          </a:p>
        </p:txBody>
      </p:sp>
      <p:sp>
        <p:nvSpPr>
          <p:cNvPr id="4" name="Textfeld 3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TgMAAE8PAACCEgAAYioAABAgAAAmAAAACAAAAP//////////MAAAABQAAAAAAAAAAAD//wAAAQAAAP//AAABAA=="/>
              </a:ext>
            </a:extLst>
          </p:cNvSpPr>
          <p:nvPr/>
        </p:nvSpPr>
        <p:spPr>
          <a:xfrm>
            <a:off x="537210" y="2488565"/>
            <a:ext cx="2471420" cy="4401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400" b="1" cap="none"/>
              <a:t>Termine</a:t>
            </a:r>
            <a:r>
              <a:rPr lang="de-de" sz="1400" cap="none"/>
              <a:t> für 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Schießausbildung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Reviergänge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Teilnahme an Gesellschaftsjagden als Treiber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Vertiefung ornithologischer Grundkenntnisse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Besuche von Museen/Wildgehegen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Unterrichtung zur „Kundigen Person“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Unterweisung zur Trichinenprobenentnahme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r>
              <a:rPr lang="de-de" sz="1400" cap="none"/>
              <a:t>Übungen zur Waffenhandhabung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werden gesondert bekanntgeben.</a:t>
            </a: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endParaRPr lang="de-de" sz="1400" cap="none"/>
          </a:p>
          <a:p>
            <a:pPr marL="285750" indent="-285750">
              <a:buFont typeface="Arial" pitchFamily="2" charset="0"/>
              <a:buChar char="•"/>
              <a:defRPr lang="de-de"/>
            </a:pPr>
            <a:endParaRPr lang="de-de" sz="1400" cap="none"/>
          </a:p>
        </p:txBody>
      </p:sp>
      <p:sp>
        <p:nvSpPr>
          <p:cNvPr id="5" name="Textfeld 4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ADdF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JxQAAJYCAABQJgAADQUAABAgAAAmAAAACAAAAP//////////MAAAABQAAAAAAAAAAAD//wAAAQAAAP//AAABAA=="/>
              </a:ext>
            </a:extLst>
          </p:cNvSpPr>
          <p:nvPr/>
        </p:nvSpPr>
        <p:spPr>
          <a:xfrm>
            <a:off x="3275965" y="420370"/>
            <a:ext cx="2952115" cy="4006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20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Der Ausbilderstamm:</a:t>
            </a:r>
            <a:endParaRPr lang="de-de" sz="20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6" name="Textfeld 5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bZre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dRQAAP8FAABoJAAAvyQAABAgAAAmAAAACAAAAP//////////MAAAABQAAAAAAAAAAAD//wAAAQAAAP//AAABAA=="/>
              </a:ext>
            </a:extLst>
          </p:cNvSpPr>
          <p:nvPr/>
        </p:nvSpPr>
        <p:spPr>
          <a:xfrm>
            <a:off x="3325495" y="974725"/>
            <a:ext cx="2592705" cy="499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400" b="1" cap="none"/>
              <a:t>Michael Feiner</a:t>
            </a:r>
            <a:endParaRPr lang="de-de" sz="1400" b="1" cap="none"/>
          </a:p>
          <a:p>
            <a:pPr>
              <a:defRPr lang="de-de"/>
            </a:pPr>
            <a:r>
              <a:rPr lang="de-de" sz="1400" cap="none"/>
              <a:t>Forstamtmann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Fach: Wildtierkunde</a:t>
            </a:r>
            <a:endParaRPr lang="de-de" sz="1400" cap="none"/>
          </a:p>
          <a:p>
            <a:pPr>
              <a:defRPr lang="de-de" sz="1400" b="1" cap="none"/>
            </a:pPr>
            <a:r>
              <a:t>Michael Toutziaridou</a:t>
            </a:r>
          </a:p>
          <a:p>
            <a:pPr>
              <a:defRPr lang="de-de" sz="1400" cap="none"/>
            </a:pPr>
            <a:r>
              <a:t>Botaniker und Jäger</a:t>
            </a:r>
          </a:p>
          <a:p>
            <a:pPr>
              <a:defRPr lang="de-de"/>
            </a:pPr>
            <a:r>
              <a:rPr lang="de-de" sz="1400" cap="none"/>
              <a:t>Fach: Naturschutz, Jagdbetrieb</a:t>
            </a:r>
            <a:endParaRPr lang="de-de" sz="1400" cap="none"/>
          </a:p>
          <a:p>
            <a:pPr>
              <a:defRPr lang="de-de"/>
            </a:pPr>
            <a:r>
              <a:rPr lang="de-de" sz="1400" b="1" cap="none"/>
              <a:t>Lothar Heidenreich</a:t>
            </a:r>
            <a:endParaRPr lang="de-de" sz="1400" b="1" cap="none"/>
          </a:p>
          <a:p>
            <a:pPr>
              <a:defRPr lang="de-de"/>
            </a:pPr>
            <a:r>
              <a:rPr lang="de-de" sz="1400" cap="none"/>
              <a:t>CNC-Service-Techniker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Fach. Jagdwaffenkunde und Schießausbildung</a:t>
            </a:r>
            <a:endParaRPr lang="de-de" sz="1400" cap="none"/>
          </a:p>
          <a:p>
            <a:pPr>
              <a:defRPr lang="de-de"/>
            </a:pPr>
            <a:r>
              <a:rPr lang="de-de" sz="1400" b="1" cap="none"/>
              <a:t>Ole Stejskal</a:t>
            </a:r>
            <a:endParaRPr lang="de-de" sz="1400" b="1" cap="none"/>
          </a:p>
          <a:p>
            <a:pPr>
              <a:defRPr lang="de-de"/>
            </a:pPr>
            <a:r>
              <a:rPr lang="de-de" sz="1400" cap="none"/>
              <a:t>Berufsjäger und Master der Forstwirtschaft.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Fach: Jagdhunde, Brauchtum</a:t>
            </a:r>
            <a:endParaRPr lang="de-de" sz="1400" cap="none"/>
          </a:p>
          <a:p>
            <a:pPr>
              <a:defRPr lang="de-de"/>
            </a:pPr>
            <a:r>
              <a:rPr lang="de-de" sz="1400" b="1" cap="none"/>
              <a:t>Horst Hullmann</a:t>
            </a:r>
            <a:endParaRPr lang="de-de" sz="1400" b="1" cap="none"/>
          </a:p>
          <a:p>
            <a:pPr>
              <a:defRPr lang="de-de"/>
            </a:pPr>
            <a:r>
              <a:rPr lang="de-de" sz="1400" cap="none"/>
              <a:t>Dipl.-Verwaltungswirt (FH)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DJV-Naturpädagoge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Fach: Jagdrecht und verwandtes Recht</a:t>
            </a:r>
            <a:endParaRPr lang="de-de" sz="1400" cap="none"/>
          </a:p>
          <a:p>
            <a:pPr>
              <a:defRPr lang="de-de"/>
            </a:pPr>
            <a:endParaRPr lang="de-de" sz="1400" cap="none"/>
          </a:p>
          <a:p>
            <a:pPr>
              <a:defRPr lang="de-de"/>
            </a:pPr>
            <a:r>
              <a:rPr lang="de-de" sz="1400" b="1" cap="none"/>
              <a:t>Weitere Ausbilder </a:t>
            </a:r>
            <a:r>
              <a:rPr lang="de-de" sz="1400" cap="none"/>
              <a:t>und </a:t>
            </a:r>
            <a:r>
              <a:rPr lang="de-de" sz="1400" b="1" cap="none"/>
              <a:t>Gastreferenten</a:t>
            </a:r>
            <a:r>
              <a:rPr lang="de-de" sz="1400" cap="none"/>
              <a:t> werden zu besonderen Themen eingesetzt.</a:t>
            </a:r>
            <a:endParaRPr lang="de-de" sz="1400" cap="none"/>
          </a:p>
        </p:txBody>
      </p:sp>
      <p:sp>
        <p:nvSpPr>
          <p:cNvPr id="7" name="Textfeld 6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nTOZ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aikAAGkCAADRNQAA3wQAABAgAAAmAAAACAAAAP//////////MAAAABQAAAAAAAAAAAD//wAAAQAAAP//AAABAA=="/>
              </a:ext>
            </a:extLst>
          </p:cNvSpPr>
          <p:nvPr/>
        </p:nvSpPr>
        <p:spPr>
          <a:xfrm>
            <a:off x="6732270" y="391795"/>
            <a:ext cx="2016125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2000" cap="none">
                <a:solidFill>
                  <a:srgbClr val="4F6228"/>
                </a:solidFill>
                <a:latin typeface="Franklin Gothic Demi" pitchFamily="2" charset="0"/>
                <a:ea typeface="Calibri" pitchFamily="2" charset="0"/>
                <a:cs typeface="Calibri" pitchFamily="2" charset="0"/>
              </a:rPr>
              <a:t>Impressum</a:t>
            </a:r>
            <a:endParaRPr lang="de-de" sz="2000" cap="none">
              <a:solidFill>
                <a:srgbClr val="4F6228"/>
              </a:solidFill>
              <a:latin typeface="Franklin Gothic Demi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8" name="Textfeld 7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6mUO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UCYAAOMGAADuNAAABw8AABAgAAAmAAAACAAAAP//////////MAAAABQAAAAAAAAAAAD//wAAAQAAAP//AAABAA=="/>
              </a:ext>
            </a:extLst>
          </p:cNvSpPr>
          <p:nvPr/>
        </p:nvSpPr>
        <p:spPr>
          <a:xfrm>
            <a:off x="6228080" y="1119505"/>
            <a:ext cx="2376170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600" b="1" cap="none"/>
              <a:t>Jagdschule</a:t>
            </a:r>
            <a:endParaRPr lang="de-de" sz="1600" b="1" cap="none"/>
          </a:p>
          <a:p>
            <a:pPr>
              <a:defRPr lang="de-de"/>
            </a:pPr>
            <a:r>
              <a:rPr lang="de-de" sz="1600" cap="none"/>
              <a:t> der</a:t>
            </a:r>
            <a:endParaRPr lang="de-de" sz="1600" cap="none"/>
          </a:p>
          <a:p>
            <a:pPr>
              <a:defRPr lang="de-de"/>
            </a:pPr>
            <a:r>
              <a:rPr lang="de-de" sz="1600" cap="none"/>
              <a:t> Jägerschaft OL-DEL e.V.</a:t>
            </a:r>
            <a:endParaRPr lang="de-de" sz="1600" cap="none"/>
          </a:p>
          <a:p>
            <a:pPr>
              <a:defRPr lang="de-de"/>
            </a:pPr>
            <a:r>
              <a:rPr lang="de-de" sz="1600" cap="none"/>
              <a:t> Krandelstr. 16</a:t>
            </a:r>
            <a:endParaRPr lang="de-de" sz="1600" cap="none"/>
          </a:p>
          <a:p>
            <a:pPr>
              <a:defRPr lang="de-de"/>
            </a:pPr>
            <a:r>
              <a:rPr lang="de-de" sz="1600" cap="none"/>
              <a:t> 27793 Wildeshausen</a:t>
            </a:r>
            <a:endParaRPr lang="de-de" sz="1600" cap="none"/>
          </a:p>
        </p:txBody>
      </p:sp>
      <p:sp>
        <p:nvSpPr>
          <p:cNvPr id="9" name="Textfeld 8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UCYAAPAQAADMNwAAFSAAABAgAAAmAAAACAAAAP//////////MAAAABQAAAAAAAAAAAD//wAAAQAAAP//AAABAA=="/>
              </a:ext>
            </a:extLst>
          </p:cNvSpPr>
          <p:nvPr/>
        </p:nvSpPr>
        <p:spPr>
          <a:xfrm>
            <a:off x="6228080" y="2753360"/>
            <a:ext cx="2842260" cy="24618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400" b="1" cap="none"/>
              <a:t>Auskünfte</a:t>
            </a:r>
            <a:r>
              <a:rPr lang="de-de" sz="1400" cap="none"/>
              <a:t> durch </a:t>
            </a:r>
            <a:endParaRPr lang="de-de" sz="1400" cap="none"/>
          </a:p>
          <a:p>
            <a:pPr>
              <a:defRPr lang="de-de"/>
            </a:pPr>
            <a:endParaRPr lang="de-de" sz="1400" cap="none"/>
          </a:p>
          <a:p>
            <a:pPr>
              <a:defRPr lang="de-de"/>
            </a:pPr>
            <a:r>
              <a:rPr lang="de-de" sz="1400" cap="none"/>
              <a:t>Horst Hullmann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MaiL: </a:t>
            </a:r>
            <a:r>
              <a:rPr lang="de-de" sz="1400" cap="none">
                <a:hlinkClick r:id="rId4"/>
              </a:rPr>
              <a:t>horst.hullmann@t-online.de</a:t>
            </a:r>
            <a:r>
              <a:rPr lang="de-de" sz="1400" cap="none"/>
              <a:t> 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Tel. 04435-2097</a:t>
            </a:r>
            <a:endParaRPr lang="de-de" sz="1400" cap="none"/>
          </a:p>
          <a:p>
            <a:pPr>
              <a:defRPr lang="de-de"/>
            </a:pPr>
            <a:r>
              <a:rPr lang="de-de" sz="1400" cap="none"/>
              <a:t>Handy: 01732458730</a:t>
            </a:r>
            <a:endParaRPr lang="de-de" sz="1400" cap="none"/>
          </a:p>
          <a:p>
            <a:pPr>
              <a:defRPr lang="de-de"/>
            </a:pPr>
            <a:endParaRPr lang="de-de" sz="1400" cap="none"/>
          </a:p>
          <a:p>
            <a:pPr>
              <a:defRPr lang="de-de"/>
            </a:pPr>
            <a:endParaRPr lang="de-de" sz="1400" cap="none"/>
          </a:p>
          <a:p>
            <a:pPr>
              <a:defRPr lang="de-de"/>
            </a:pPr>
            <a:endParaRPr lang="de-de" sz="1400" cap="none"/>
          </a:p>
          <a:p>
            <a:pPr>
              <a:defRPr lang="de-de"/>
            </a:pPr>
            <a:endParaRPr lang="de-de" sz="1400" cap="none"/>
          </a:p>
          <a:p>
            <a:pPr>
              <a:defRPr lang="de-de"/>
            </a:pPr>
            <a:endParaRPr lang="de-de" sz="1400" cap="none"/>
          </a:p>
        </p:txBody>
      </p:sp>
      <p:sp>
        <p:nvSpPr>
          <p:cNvPr id="10" name="Textfeld 9"/>
          <p:cNvSpPr>
            <a:extLst>
              <a:ext uri="smNativeData">
                <pr:smNativeData xmlns:pr="smNativeData" xmlns="smNativeData" val="SMDATA_16_JOZHa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1ZBB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bycAADgkAABkMwAA6ScAABAgAAAmAAAACAAAAP//////////MAAAABQAAAAAAAAAAAD//wAAAQAAAP//AAABAA=="/>
              </a:ext>
            </a:extLst>
          </p:cNvSpPr>
          <p:nvPr/>
        </p:nvSpPr>
        <p:spPr>
          <a:xfrm>
            <a:off x="6410325" y="5887720"/>
            <a:ext cx="1943735" cy="600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de-de"/>
            </a:pPr>
            <a:r>
              <a:rPr lang="de-de" sz="1100" cap="none"/>
              <a:t>Änderungen aus technischen oder organisatorischen Gründen vorbehalten!</a:t>
            </a:r>
            <a:endParaRPr lang="de-de" sz="1100" cap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535379"/>
    </a:accent3>
    <a:accent4>
      <a:srgbClr val="737359"/>
    </a:accent4>
    <a:accent5>
      <a:srgbClr val="939339"/>
    </a:accent5>
    <a:accent6>
      <a:srgbClr val="B3B31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Horst Hullmann</dc:creator>
  <cp:keywords/>
  <dc:description/>
  <cp:lastModifiedBy>horst</cp:lastModifiedBy>
  <cp:revision>0</cp:revision>
  <dcterms:created xsi:type="dcterms:W3CDTF">2017-01-23T10:01:28Z</dcterms:created>
  <dcterms:modified xsi:type="dcterms:W3CDTF">2025-06-10T08:00:36Z</dcterms:modified>
</cp:coreProperties>
</file>